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11.xml"/>
  <Override ContentType="application/vnd.openxmlformats-officedocument.presentationml.notesSlide+xml" PartName="/ppt/notesSlides/notesSlide24.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22.xml"/>
  <Override ContentType="application/vnd.openxmlformats-officedocument.presentationml.notesSlide+xml" PartName="/ppt/notesSlides/notesSlide7.xml"/>
  <Override ContentType="application/vnd.openxmlformats-officedocument.presentationml.notesSlide+xml" PartName="/ppt/notesSlides/notesSlide5.xml"/>
  <Override ContentType="application/vnd.openxmlformats-officedocument.presentationml.notesSlide+xml" PartName="/ppt/notesSlides/notesSlide19.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22.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5.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23.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 id="266" r:id="rId17"/>
    <p:sldId id="267" r:id="rId18"/>
    <p:sldId id="268" r:id="rId19"/>
    <p:sldId id="269" r:id="rId20"/>
    <p:sldId id="270" r:id="rId21"/>
    <p:sldId id="271" r:id="rId22"/>
    <p:sldId id="272" r:id="rId23"/>
    <p:sldId id="273" r:id="rId24"/>
    <p:sldId id="274" r:id="rId25"/>
    <p:sldId id="275" r:id="rId26"/>
    <p:sldId id="276" r:id="rId27"/>
    <p:sldId id="277" r:id="rId28"/>
    <p:sldId id="278" r:id="rId29"/>
    <p:sldId id="279" r:id="rId30"/>
    <p:sldId id="280" r:id="rId31"/>
  </p:sldIdLst>
  <p:sldSz cy="5143500" cx="9144000"/>
  <p:notesSz cx="6858000" cy="9144000"/>
  <p:embeddedFontLst>
    <p:embeddedFont>
      <p:font typeface="Nunito SemiBold"/>
      <p:regular r:id="rId32"/>
      <p:bold r:id="rId33"/>
      <p:italic r:id="rId34"/>
      <p:boldItalic r:id="rId35"/>
    </p:embeddedFont>
    <p:embeddedFont>
      <p:font typeface="Nunito"/>
      <p:regular r:id="rId36"/>
      <p:bold r:id="rId37"/>
      <p:italic r:id="rId38"/>
      <p:boldItalic r:id="rId39"/>
    </p:embeddedFont>
    <p:embeddedFont>
      <p:font typeface="Nunito ExtraBold"/>
      <p:bold r:id="rId40"/>
      <p:boldItalic r:id="rId41"/>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9B218A3A-1DBF-43CD-A5BF-A41C70152D9A}">
  <a:tblStyle styleId="{9B218A3A-1DBF-43CD-A5BF-A41C70152D9A}"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40" Type="http://schemas.openxmlformats.org/officeDocument/2006/relationships/font" Target="fonts/NunitoExtraBold-bold.fntdata"/><Relationship Id="rId20" Type="http://schemas.openxmlformats.org/officeDocument/2006/relationships/slide" Target="slides/slide14.xml"/><Relationship Id="rId41" Type="http://schemas.openxmlformats.org/officeDocument/2006/relationships/font" Target="fonts/NunitoExtraBold-boldItalic.fntdata"/><Relationship Id="rId22" Type="http://schemas.openxmlformats.org/officeDocument/2006/relationships/slide" Target="slides/slide16.xml"/><Relationship Id="rId21" Type="http://schemas.openxmlformats.org/officeDocument/2006/relationships/slide" Target="slides/slide15.xml"/><Relationship Id="rId24" Type="http://schemas.openxmlformats.org/officeDocument/2006/relationships/slide" Target="slides/slide18.xml"/><Relationship Id="rId23" Type="http://schemas.openxmlformats.org/officeDocument/2006/relationships/slide" Target="slides/slide17.xml"/><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26" Type="http://schemas.openxmlformats.org/officeDocument/2006/relationships/slide" Target="slides/slide20.xml"/><Relationship Id="rId25" Type="http://schemas.openxmlformats.org/officeDocument/2006/relationships/slide" Target="slides/slide19.xml"/><Relationship Id="rId28" Type="http://schemas.openxmlformats.org/officeDocument/2006/relationships/slide" Target="slides/slide22.xml"/><Relationship Id="rId27" Type="http://schemas.openxmlformats.org/officeDocument/2006/relationships/slide" Target="slides/slide21.xml"/><Relationship Id="rId5" Type="http://schemas.openxmlformats.org/officeDocument/2006/relationships/slideMaster" Target="slideMasters/slideMaster1.xml"/><Relationship Id="rId6" Type="http://schemas.openxmlformats.org/officeDocument/2006/relationships/notesMaster" Target="notesMasters/notesMaster1.xml"/><Relationship Id="rId29" Type="http://schemas.openxmlformats.org/officeDocument/2006/relationships/slide" Target="slides/slide23.xml"/><Relationship Id="rId7" Type="http://schemas.openxmlformats.org/officeDocument/2006/relationships/slide" Target="slides/slide1.xml"/><Relationship Id="rId8" Type="http://schemas.openxmlformats.org/officeDocument/2006/relationships/slide" Target="slides/slide2.xml"/><Relationship Id="rId31" Type="http://schemas.openxmlformats.org/officeDocument/2006/relationships/slide" Target="slides/slide25.xml"/><Relationship Id="rId30" Type="http://schemas.openxmlformats.org/officeDocument/2006/relationships/slide" Target="slides/slide24.xml"/><Relationship Id="rId11" Type="http://schemas.openxmlformats.org/officeDocument/2006/relationships/slide" Target="slides/slide5.xml"/><Relationship Id="rId33" Type="http://schemas.openxmlformats.org/officeDocument/2006/relationships/font" Target="fonts/NunitoSemiBold-bold.fntdata"/><Relationship Id="rId10" Type="http://schemas.openxmlformats.org/officeDocument/2006/relationships/slide" Target="slides/slide4.xml"/><Relationship Id="rId32" Type="http://schemas.openxmlformats.org/officeDocument/2006/relationships/font" Target="fonts/NunitoSemiBold-regular.fntdata"/><Relationship Id="rId13" Type="http://schemas.openxmlformats.org/officeDocument/2006/relationships/slide" Target="slides/slide7.xml"/><Relationship Id="rId35" Type="http://schemas.openxmlformats.org/officeDocument/2006/relationships/font" Target="fonts/NunitoSemiBold-boldItalic.fntdata"/><Relationship Id="rId12" Type="http://schemas.openxmlformats.org/officeDocument/2006/relationships/slide" Target="slides/slide6.xml"/><Relationship Id="rId34" Type="http://schemas.openxmlformats.org/officeDocument/2006/relationships/font" Target="fonts/NunitoSemiBold-italic.fntdata"/><Relationship Id="rId15" Type="http://schemas.openxmlformats.org/officeDocument/2006/relationships/slide" Target="slides/slide9.xml"/><Relationship Id="rId37" Type="http://schemas.openxmlformats.org/officeDocument/2006/relationships/font" Target="fonts/Nunito-bold.fntdata"/><Relationship Id="rId14" Type="http://schemas.openxmlformats.org/officeDocument/2006/relationships/slide" Target="slides/slide8.xml"/><Relationship Id="rId36" Type="http://schemas.openxmlformats.org/officeDocument/2006/relationships/font" Target="fonts/Nunito-regular.fntdata"/><Relationship Id="rId17" Type="http://schemas.openxmlformats.org/officeDocument/2006/relationships/slide" Target="slides/slide11.xml"/><Relationship Id="rId39" Type="http://schemas.openxmlformats.org/officeDocument/2006/relationships/font" Target="fonts/Nunito-boldItalic.fntdata"/><Relationship Id="rId16" Type="http://schemas.openxmlformats.org/officeDocument/2006/relationships/slide" Target="slides/slide10.xml"/><Relationship Id="rId38" Type="http://schemas.openxmlformats.org/officeDocument/2006/relationships/font" Target="fonts/Nunito-italic.fntdata"/><Relationship Id="rId19" Type="http://schemas.openxmlformats.org/officeDocument/2006/relationships/slide" Target="slides/slide13.xml"/><Relationship Id="rId18" Type="http://schemas.openxmlformats.org/officeDocument/2006/relationships/slide" Target="slides/slide1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2" name="Shape 52"/>
        <p:cNvGrpSpPr/>
        <p:nvPr/>
      </p:nvGrpSpPr>
      <p:grpSpPr>
        <a:xfrm>
          <a:off x="0" y="0"/>
          <a:ext cx="0" cy="0"/>
          <a:chOff x="0" y="0"/>
          <a:chExt cx="0" cy="0"/>
        </a:xfrm>
      </p:grpSpPr>
      <p:sp>
        <p:nvSpPr>
          <p:cNvPr id="53" name="Google Shape;53;p: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
        <p:nvSpPr>
          <p:cNvPr id="54" name="Google Shape;54;p: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0" name="Shape 140"/>
        <p:cNvGrpSpPr/>
        <p:nvPr/>
      </p:nvGrpSpPr>
      <p:grpSpPr>
        <a:xfrm>
          <a:off x="0" y="0"/>
          <a:ext cx="0" cy="0"/>
          <a:chOff x="0" y="0"/>
          <a:chExt cx="0" cy="0"/>
        </a:xfrm>
      </p:grpSpPr>
      <p:sp>
        <p:nvSpPr>
          <p:cNvPr id="141" name="Google Shape;141;g7be9fe52c0_0_1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42" name="Google Shape;142;g7be9fe52c0_0_1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3" name="Shape 213"/>
        <p:cNvGrpSpPr/>
        <p:nvPr/>
      </p:nvGrpSpPr>
      <p:grpSpPr>
        <a:xfrm>
          <a:off x="0" y="0"/>
          <a:ext cx="0" cy="0"/>
          <a:chOff x="0" y="0"/>
          <a:chExt cx="0" cy="0"/>
        </a:xfrm>
      </p:grpSpPr>
      <p:sp>
        <p:nvSpPr>
          <p:cNvPr id="214" name="Google Shape;214;g7be9fe52c0_0_9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15" name="Google Shape;215;g7be9fe52c0_0_9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3" name="Shape 223"/>
        <p:cNvGrpSpPr/>
        <p:nvPr/>
      </p:nvGrpSpPr>
      <p:grpSpPr>
        <a:xfrm>
          <a:off x="0" y="0"/>
          <a:ext cx="0" cy="0"/>
          <a:chOff x="0" y="0"/>
          <a:chExt cx="0" cy="0"/>
        </a:xfrm>
      </p:grpSpPr>
      <p:sp>
        <p:nvSpPr>
          <p:cNvPr id="224" name="Google Shape;224;g7be9fe52c0_0_10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25" name="Google Shape;225;g7be9fe52c0_0_10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3" name="Shape 233"/>
        <p:cNvGrpSpPr/>
        <p:nvPr/>
      </p:nvGrpSpPr>
      <p:grpSpPr>
        <a:xfrm>
          <a:off x="0" y="0"/>
          <a:ext cx="0" cy="0"/>
          <a:chOff x="0" y="0"/>
          <a:chExt cx="0" cy="0"/>
        </a:xfrm>
      </p:grpSpPr>
      <p:sp>
        <p:nvSpPr>
          <p:cNvPr id="234" name="Google Shape;234;g7be9fe52c0_0_11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35" name="Google Shape;235;g7be9fe52c0_0_11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4" name="Shape 244"/>
        <p:cNvGrpSpPr/>
        <p:nvPr/>
      </p:nvGrpSpPr>
      <p:grpSpPr>
        <a:xfrm>
          <a:off x="0" y="0"/>
          <a:ext cx="0" cy="0"/>
          <a:chOff x="0" y="0"/>
          <a:chExt cx="0" cy="0"/>
        </a:xfrm>
      </p:grpSpPr>
      <p:sp>
        <p:nvSpPr>
          <p:cNvPr id="245" name="Google Shape;245;g7be9fe52c0_0_13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46" name="Google Shape;246;g7be9fe52c0_0_13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2" name="Shape 252"/>
        <p:cNvGrpSpPr/>
        <p:nvPr/>
      </p:nvGrpSpPr>
      <p:grpSpPr>
        <a:xfrm>
          <a:off x="0" y="0"/>
          <a:ext cx="0" cy="0"/>
          <a:chOff x="0" y="0"/>
          <a:chExt cx="0" cy="0"/>
        </a:xfrm>
      </p:grpSpPr>
      <p:sp>
        <p:nvSpPr>
          <p:cNvPr id="253" name="Google Shape;253;g7be9fe52c0_0_14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54" name="Google Shape;254;g7be9fe52c0_0_14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A crossover event can lead ok parents to potentially perfect results. At a crossover event, the information is flipped between parents, giving us 2 children, some children will be better, some will be worse.</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6" name="Shape 266"/>
        <p:cNvGrpSpPr/>
        <p:nvPr/>
      </p:nvGrpSpPr>
      <p:grpSpPr>
        <a:xfrm>
          <a:off x="0" y="0"/>
          <a:ext cx="0" cy="0"/>
          <a:chOff x="0" y="0"/>
          <a:chExt cx="0" cy="0"/>
        </a:xfrm>
      </p:grpSpPr>
      <p:sp>
        <p:nvSpPr>
          <p:cNvPr id="267" name="Google Shape;267;g7be9fe52c0_0_18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68" name="Google Shape;268;g7be9fe52c0_0_18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2" name="Shape 272"/>
        <p:cNvGrpSpPr/>
        <p:nvPr/>
      </p:nvGrpSpPr>
      <p:grpSpPr>
        <a:xfrm>
          <a:off x="0" y="0"/>
          <a:ext cx="0" cy="0"/>
          <a:chOff x="0" y="0"/>
          <a:chExt cx="0" cy="0"/>
        </a:xfrm>
      </p:grpSpPr>
      <p:sp>
        <p:nvSpPr>
          <p:cNvPr id="273" name="Google Shape;273;g7be9fe52c0_0_19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74" name="Google Shape;274;g7be9fe52c0_0_19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0" name="Shape 280"/>
        <p:cNvGrpSpPr/>
        <p:nvPr/>
      </p:nvGrpSpPr>
      <p:grpSpPr>
        <a:xfrm>
          <a:off x="0" y="0"/>
          <a:ext cx="0" cy="0"/>
          <a:chOff x="0" y="0"/>
          <a:chExt cx="0" cy="0"/>
        </a:xfrm>
      </p:grpSpPr>
      <p:sp>
        <p:nvSpPr>
          <p:cNvPr id="281" name="Google Shape;281;g7be9fe52c0_0_19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82" name="Google Shape;282;g7be9fe52c0_0_19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8" name="Shape 288"/>
        <p:cNvGrpSpPr/>
        <p:nvPr/>
      </p:nvGrpSpPr>
      <p:grpSpPr>
        <a:xfrm>
          <a:off x="0" y="0"/>
          <a:ext cx="0" cy="0"/>
          <a:chOff x="0" y="0"/>
          <a:chExt cx="0" cy="0"/>
        </a:xfrm>
      </p:grpSpPr>
      <p:sp>
        <p:nvSpPr>
          <p:cNvPr id="289" name="Google Shape;289;g7be9fe52c0_0_20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90" name="Google Shape;290;g7be9fe52c0_0_20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8" name="Shape 58"/>
        <p:cNvGrpSpPr/>
        <p:nvPr/>
      </p:nvGrpSpPr>
      <p:grpSpPr>
        <a:xfrm>
          <a:off x="0" y="0"/>
          <a:ext cx="0" cy="0"/>
          <a:chOff x="0" y="0"/>
          <a:chExt cx="0" cy="0"/>
        </a:xfrm>
      </p:grpSpPr>
      <p:sp>
        <p:nvSpPr>
          <p:cNvPr id="59" name="Google Shape;59;g7be929d710_2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0" name="Google Shape;60;g7be929d710_2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6" name="Shape 296"/>
        <p:cNvGrpSpPr/>
        <p:nvPr/>
      </p:nvGrpSpPr>
      <p:grpSpPr>
        <a:xfrm>
          <a:off x="0" y="0"/>
          <a:ext cx="0" cy="0"/>
          <a:chOff x="0" y="0"/>
          <a:chExt cx="0" cy="0"/>
        </a:xfrm>
      </p:grpSpPr>
      <p:sp>
        <p:nvSpPr>
          <p:cNvPr id="297" name="Google Shape;297;g7be9fe52c0_0_22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98" name="Google Shape;298;g7be9fe52c0_0_22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2" name="Shape 302"/>
        <p:cNvGrpSpPr/>
        <p:nvPr/>
      </p:nvGrpSpPr>
      <p:grpSpPr>
        <a:xfrm>
          <a:off x="0" y="0"/>
          <a:ext cx="0" cy="0"/>
          <a:chOff x="0" y="0"/>
          <a:chExt cx="0" cy="0"/>
        </a:xfrm>
      </p:grpSpPr>
      <p:sp>
        <p:nvSpPr>
          <p:cNvPr id="303" name="Google Shape;303;g7be9fe52c0_0_22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04" name="Google Shape;304;g7be9fe52c0_0_22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1" name="Shape 311"/>
        <p:cNvGrpSpPr/>
        <p:nvPr/>
      </p:nvGrpSpPr>
      <p:grpSpPr>
        <a:xfrm>
          <a:off x="0" y="0"/>
          <a:ext cx="0" cy="0"/>
          <a:chOff x="0" y="0"/>
          <a:chExt cx="0" cy="0"/>
        </a:xfrm>
      </p:grpSpPr>
      <p:sp>
        <p:nvSpPr>
          <p:cNvPr id="312" name="Google Shape;312;g7be9fe52c0_0_23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13" name="Google Shape;313;g7be9fe52c0_0_23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9" name="Shape 319"/>
        <p:cNvGrpSpPr/>
        <p:nvPr/>
      </p:nvGrpSpPr>
      <p:grpSpPr>
        <a:xfrm>
          <a:off x="0" y="0"/>
          <a:ext cx="0" cy="0"/>
          <a:chOff x="0" y="0"/>
          <a:chExt cx="0" cy="0"/>
        </a:xfrm>
      </p:grpSpPr>
      <p:sp>
        <p:nvSpPr>
          <p:cNvPr id="320" name="Google Shape;320;g7be9fe52c0_0_24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21" name="Google Shape;321;g7be9fe52c0_0_24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6" name="Shape 326"/>
        <p:cNvGrpSpPr/>
        <p:nvPr/>
      </p:nvGrpSpPr>
      <p:grpSpPr>
        <a:xfrm>
          <a:off x="0" y="0"/>
          <a:ext cx="0" cy="0"/>
          <a:chOff x="0" y="0"/>
          <a:chExt cx="0" cy="0"/>
        </a:xfrm>
      </p:grpSpPr>
      <p:sp>
        <p:nvSpPr>
          <p:cNvPr id="327" name="Google Shape;327;g7be9fe52c0_0_24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28" name="Google Shape;328;g7be9fe52c0_0_24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35" name="Shape 335"/>
        <p:cNvGrpSpPr/>
        <p:nvPr/>
      </p:nvGrpSpPr>
      <p:grpSpPr>
        <a:xfrm>
          <a:off x="0" y="0"/>
          <a:ext cx="0" cy="0"/>
          <a:chOff x="0" y="0"/>
          <a:chExt cx="0" cy="0"/>
        </a:xfrm>
      </p:grpSpPr>
      <p:sp>
        <p:nvSpPr>
          <p:cNvPr id="336" name="Google Shape;336;g7be9fe52c0_0_25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37" name="Google Shape;337;g7be9fe52c0_0_25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6" name="Shape 66"/>
        <p:cNvGrpSpPr/>
        <p:nvPr/>
      </p:nvGrpSpPr>
      <p:grpSpPr>
        <a:xfrm>
          <a:off x="0" y="0"/>
          <a:ext cx="0" cy="0"/>
          <a:chOff x="0" y="0"/>
          <a:chExt cx="0" cy="0"/>
        </a:xfrm>
      </p:grpSpPr>
      <p:sp>
        <p:nvSpPr>
          <p:cNvPr id="67" name="Google Shape;67;g7be9fe52c0_0_10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8" name="Google Shape;68;g7be9fe52c0_0_10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1" name="Shape 71"/>
        <p:cNvGrpSpPr/>
        <p:nvPr/>
      </p:nvGrpSpPr>
      <p:grpSpPr>
        <a:xfrm>
          <a:off x="0" y="0"/>
          <a:ext cx="0" cy="0"/>
          <a:chOff x="0" y="0"/>
          <a:chExt cx="0" cy="0"/>
        </a:xfrm>
      </p:grpSpPr>
      <p:sp>
        <p:nvSpPr>
          <p:cNvPr id="72" name="Google Shape;72;g7be929d710_1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3" name="Google Shape;73;g7be929d710_1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9" name="Shape 79"/>
        <p:cNvGrpSpPr/>
        <p:nvPr/>
      </p:nvGrpSpPr>
      <p:grpSpPr>
        <a:xfrm>
          <a:off x="0" y="0"/>
          <a:ext cx="0" cy="0"/>
          <a:chOff x="0" y="0"/>
          <a:chExt cx="0" cy="0"/>
        </a:xfrm>
      </p:grpSpPr>
      <p:sp>
        <p:nvSpPr>
          <p:cNvPr id="80" name="Google Shape;80;g7bf22b97d2_0_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1" name="Google Shape;81;g7bf22b97d2_0_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7" name="Shape 87"/>
        <p:cNvGrpSpPr/>
        <p:nvPr/>
      </p:nvGrpSpPr>
      <p:grpSpPr>
        <a:xfrm>
          <a:off x="0" y="0"/>
          <a:ext cx="0" cy="0"/>
          <a:chOff x="0" y="0"/>
          <a:chExt cx="0" cy="0"/>
        </a:xfrm>
      </p:grpSpPr>
      <p:sp>
        <p:nvSpPr>
          <p:cNvPr id="88" name="Google Shape;88;g7bf22b97d2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9" name="Google Shape;89;g7bf22b97d2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2" name="Shape 92"/>
        <p:cNvGrpSpPr/>
        <p:nvPr/>
      </p:nvGrpSpPr>
      <p:grpSpPr>
        <a:xfrm>
          <a:off x="0" y="0"/>
          <a:ext cx="0" cy="0"/>
          <a:chOff x="0" y="0"/>
          <a:chExt cx="0" cy="0"/>
        </a:xfrm>
      </p:grpSpPr>
      <p:sp>
        <p:nvSpPr>
          <p:cNvPr id="93" name="Google Shape;93;g7be9fe52c0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4" name="Google Shape;94;g7be9fe52c0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1" name="Shape 121"/>
        <p:cNvGrpSpPr/>
        <p:nvPr/>
      </p:nvGrpSpPr>
      <p:grpSpPr>
        <a:xfrm>
          <a:off x="0" y="0"/>
          <a:ext cx="0" cy="0"/>
          <a:chOff x="0" y="0"/>
          <a:chExt cx="0" cy="0"/>
        </a:xfrm>
      </p:grpSpPr>
      <p:sp>
        <p:nvSpPr>
          <p:cNvPr id="122" name="Google Shape;122;g7be9fe52c0_0_15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23" name="Google Shape;123;g7be9fe52c0_0_15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9" name="Shape 129"/>
        <p:cNvGrpSpPr/>
        <p:nvPr/>
      </p:nvGrpSpPr>
      <p:grpSpPr>
        <a:xfrm>
          <a:off x="0" y="0"/>
          <a:ext cx="0" cy="0"/>
          <a:chOff x="0" y="0"/>
          <a:chExt cx="0" cy="0"/>
        </a:xfrm>
      </p:grpSpPr>
      <p:sp>
        <p:nvSpPr>
          <p:cNvPr id="130" name="Google Shape;130;g7be9fe52c0_0_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31" name="Google Shape;131;g7be9fe52c0_0_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no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
        <p:nvSpPr>
          <p:cNvPr id="13" name="Google Shape;13;p2"/>
          <p:cNvSpPr/>
          <p:nvPr/>
        </p:nvSpPr>
        <p:spPr>
          <a:xfrm>
            <a:off x="0" y="0"/>
            <a:ext cx="6860100" cy="5143500"/>
          </a:xfrm>
          <a:prstGeom prst="flowChartInputOutput">
            <a:avLst/>
          </a:pr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 name="Google Shape;14;p2"/>
          <p:cNvSpPr/>
          <p:nvPr/>
        </p:nvSpPr>
        <p:spPr>
          <a:xfrm>
            <a:off x="36100" y="0"/>
            <a:ext cx="541075" cy="483800"/>
          </a:xfrm>
          <a:prstGeom prst="flowChartExtract">
            <a:avLst/>
          </a:pr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6" name="Shape 46"/>
        <p:cNvGrpSpPr/>
        <p:nvPr/>
      </p:nvGrpSpPr>
      <p:grpSpPr>
        <a:xfrm>
          <a:off x="0" y="0"/>
          <a:ext cx="0" cy="0"/>
          <a:chOff x="0" y="0"/>
          <a:chExt cx="0" cy="0"/>
        </a:xfrm>
      </p:grpSpPr>
      <p:sp>
        <p:nvSpPr>
          <p:cNvPr id="47" name="Google Shape;47;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8" name="Google Shape;48;p11"/>
          <p:cNvSpPr txBox="1"/>
          <p:nvPr>
            <p:ph idx="1" type="body"/>
          </p:nvPr>
        </p:nvSpPr>
        <p:spPr>
          <a:xfrm>
            <a:off x="311700" y="3152225"/>
            <a:ext cx="8520600" cy="1300800"/>
          </a:xfrm>
          <a:prstGeom prst="rect">
            <a:avLst/>
          </a:prstGeom>
        </p:spPr>
        <p:txBody>
          <a:bodyPr anchorCtr="0" anchor="t" bIns="91425" lIns="91425" spcFirstLastPara="1" rIns="91425" wrap="square" tIns="91425">
            <a:noAutofit/>
          </a:bodyPr>
          <a:lstStyle>
            <a:lvl1pPr indent="-342900" lvl="0" marL="457200" algn="ctr">
              <a:spcBef>
                <a:spcPts val="0"/>
              </a:spcBef>
              <a:spcAft>
                <a:spcPts val="0"/>
              </a:spcAft>
              <a:buSzPts val="1800"/>
              <a:buChar char="●"/>
              <a:defRPr/>
            </a:lvl1pPr>
            <a:lvl2pPr indent="-317500" lvl="1" marL="914400" algn="ctr">
              <a:spcBef>
                <a:spcPts val="1600"/>
              </a:spcBef>
              <a:spcAft>
                <a:spcPts val="0"/>
              </a:spcAft>
              <a:buSzPts val="1400"/>
              <a:buChar char="○"/>
              <a:defRPr/>
            </a:lvl2pPr>
            <a:lvl3pPr indent="-317500" lvl="2" marL="1371600" algn="ctr">
              <a:spcBef>
                <a:spcPts val="1600"/>
              </a:spcBef>
              <a:spcAft>
                <a:spcPts val="0"/>
              </a:spcAft>
              <a:buSzPts val="1400"/>
              <a:buChar char="■"/>
              <a:defRPr/>
            </a:lvl3pPr>
            <a:lvl4pPr indent="-317500" lvl="3" marL="1828800" algn="ctr">
              <a:spcBef>
                <a:spcPts val="1600"/>
              </a:spcBef>
              <a:spcAft>
                <a:spcPts val="0"/>
              </a:spcAft>
              <a:buSzPts val="1400"/>
              <a:buChar char="●"/>
              <a:defRPr/>
            </a:lvl4pPr>
            <a:lvl5pPr indent="-317500" lvl="4" marL="2286000" algn="ctr">
              <a:spcBef>
                <a:spcPts val="1600"/>
              </a:spcBef>
              <a:spcAft>
                <a:spcPts val="0"/>
              </a:spcAft>
              <a:buSzPts val="1400"/>
              <a:buChar char="○"/>
              <a:defRPr/>
            </a:lvl5pPr>
            <a:lvl6pPr indent="-317500" lvl="5" marL="2743200" algn="ctr">
              <a:spcBef>
                <a:spcPts val="1600"/>
              </a:spcBef>
              <a:spcAft>
                <a:spcPts val="0"/>
              </a:spcAft>
              <a:buSzPts val="1400"/>
              <a:buChar char="■"/>
              <a:defRPr/>
            </a:lvl6pPr>
            <a:lvl7pPr indent="-317500" lvl="6" marL="3200400" algn="ctr">
              <a:spcBef>
                <a:spcPts val="1600"/>
              </a:spcBef>
              <a:spcAft>
                <a:spcPts val="0"/>
              </a:spcAft>
              <a:buSzPts val="1400"/>
              <a:buChar char="●"/>
              <a:defRPr/>
            </a:lvl7pPr>
            <a:lvl8pPr indent="-317500" lvl="7" marL="3657600" algn="ctr">
              <a:spcBef>
                <a:spcPts val="1600"/>
              </a:spcBef>
              <a:spcAft>
                <a:spcPts val="0"/>
              </a:spcAft>
              <a:buSzPts val="1400"/>
              <a:buChar char="○"/>
              <a:defRPr/>
            </a:lvl8pPr>
            <a:lvl9pPr indent="-317500" lvl="8" marL="4114800" algn="ctr">
              <a:spcBef>
                <a:spcPts val="1600"/>
              </a:spcBef>
              <a:spcAft>
                <a:spcPts val="1600"/>
              </a:spcAft>
              <a:buSzPts val="1400"/>
              <a:buChar char="■"/>
              <a:defRPr/>
            </a:lvl9pPr>
          </a:lstStyle>
          <a:p/>
        </p:txBody>
      </p:sp>
      <p:sp>
        <p:nvSpPr>
          <p:cNvPr id="49" name="Google Shape;49;p11"/>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50" name="Shape 50"/>
        <p:cNvGrpSpPr/>
        <p:nvPr/>
      </p:nvGrpSpPr>
      <p:grpSpPr>
        <a:xfrm>
          <a:off x="0" y="0"/>
          <a:ext cx="0" cy="0"/>
          <a:chOff x="0" y="0"/>
          <a:chExt cx="0" cy="0"/>
        </a:xfrm>
      </p:grpSpPr>
      <p:sp>
        <p:nvSpPr>
          <p:cNvPr id="51" name="Google Shape;51;p12"/>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5" name="Shape 15"/>
        <p:cNvGrpSpPr/>
        <p:nvPr/>
      </p:nvGrpSpPr>
      <p:grpSpPr>
        <a:xfrm>
          <a:off x="0" y="0"/>
          <a:ext cx="0" cy="0"/>
          <a:chOff x="0" y="0"/>
          <a:chExt cx="0" cy="0"/>
        </a:xfrm>
      </p:grpSpPr>
      <p:sp>
        <p:nvSpPr>
          <p:cNvPr id="16" name="Google Shape;16;p3"/>
          <p:cNvSpPr txBox="1"/>
          <p:nvPr>
            <p:ph type="title"/>
          </p:nvPr>
        </p:nvSpPr>
        <p:spPr>
          <a:xfrm>
            <a:off x="311700" y="2150850"/>
            <a:ext cx="8520600" cy="841800"/>
          </a:xfrm>
          <a:prstGeom prst="rect">
            <a:avLst/>
          </a:prstGeom>
        </p:spPr>
        <p:txBody>
          <a:bodyPr anchorCtr="0" anchor="ctr" bIns="91425" lIns="91425" spcFirstLastPara="1" rIns="91425" wrap="square" tIns="91425">
            <a:no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7" name="Google Shape;17;p3"/>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8" name="Shape 18"/>
        <p:cNvGrpSpPr/>
        <p:nvPr/>
      </p:nvGrpSpPr>
      <p:grpSpPr>
        <a:xfrm>
          <a:off x="0" y="0"/>
          <a:ext cx="0" cy="0"/>
          <a:chOff x="0" y="0"/>
          <a:chExt cx="0" cy="0"/>
        </a:xfrm>
      </p:grpSpPr>
      <p:sp>
        <p:nvSpPr>
          <p:cNvPr id="19" name="Google Shape;19;p4"/>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0" name="Google Shape;20;p4"/>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21" name="Google Shape;21;p4"/>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2" name="Shape 22"/>
        <p:cNvGrpSpPr/>
        <p:nvPr/>
      </p:nvGrpSpPr>
      <p:grpSpPr>
        <a:xfrm>
          <a:off x="0" y="0"/>
          <a:ext cx="0" cy="0"/>
          <a:chOff x="0" y="0"/>
          <a:chExt cx="0" cy="0"/>
        </a:xfrm>
      </p:grpSpPr>
      <p:sp>
        <p:nvSpPr>
          <p:cNvPr id="23" name="Google Shape;23;p5"/>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4" name="Google Shape;24;p5"/>
          <p:cNvSpPr txBox="1"/>
          <p:nvPr>
            <p:ph idx="1" type="body"/>
          </p:nvPr>
        </p:nvSpPr>
        <p:spPr>
          <a:xfrm>
            <a:off x="311700" y="1152475"/>
            <a:ext cx="3999900" cy="3416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5" name="Google Shape;25;p5"/>
          <p:cNvSpPr txBox="1"/>
          <p:nvPr>
            <p:ph idx="2" type="body"/>
          </p:nvPr>
        </p:nvSpPr>
        <p:spPr>
          <a:xfrm>
            <a:off x="4832400" y="1152475"/>
            <a:ext cx="3999900" cy="3416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6" name="Google Shape;26;p5"/>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7" name="Shape 27"/>
        <p:cNvGrpSpPr/>
        <p:nvPr/>
      </p:nvGrpSpPr>
      <p:grpSpPr>
        <a:xfrm>
          <a:off x="0" y="0"/>
          <a:ext cx="0" cy="0"/>
          <a:chOff x="0" y="0"/>
          <a:chExt cx="0" cy="0"/>
        </a:xfrm>
      </p:grpSpPr>
      <p:sp>
        <p:nvSpPr>
          <p:cNvPr id="28" name="Google Shape;28;p6"/>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9" name="Google Shape;29;p6"/>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30" name="Shape 30"/>
        <p:cNvGrpSpPr/>
        <p:nvPr/>
      </p:nvGrpSpPr>
      <p:grpSpPr>
        <a:xfrm>
          <a:off x="0" y="0"/>
          <a:ext cx="0" cy="0"/>
          <a:chOff x="0" y="0"/>
          <a:chExt cx="0" cy="0"/>
        </a:xfrm>
      </p:grpSpPr>
      <p:sp>
        <p:nvSpPr>
          <p:cNvPr id="31" name="Google Shape;31;p7"/>
          <p:cNvSpPr txBox="1"/>
          <p:nvPr>
            <p:ph type="title"/>
          </p:nvPr>
        </p:nvSpPr>
        <p:spPr>
          <a:xfrm>
            <a:off x="311700" y="555600"/>
            <a:ext cx="2808000" cy="755700"/>
          </a:xfrm>
          <a:prstGeom prst="rect">
            <a:avLst/>
          </a:prstGeom>
        </p:spPr>
        <p:txBody>
          <a:bodyPr anchorCtr="0" anchor="b" bIns="91425" lIns="91425" spcFirstLastPara="1" rIns="91425" wrap="square" tIns="91425">
            <a:no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2" name="Google Shape;32;p7"/>
          <p:cNvSpPr txBox="1"/>
          <p:nvPr>
            <p:ph idx="1" type="body"/>
          </p:nvPr>
        </p:nvSpPr>
        <p:spPr>
          <a:xfrm>
            <a:off x="311700" y="1389600"/>
            <a:ext cx="2808000" cy="31794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sz="12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33" name="Google Shape;33;p7"/>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4" name="Shape 34"/>
        <p:cNvGrpSpPr/>
        <p:nvPr/>
      </p:nvGrpSpPr>
      <p:grpSpPr>
        <a:xfrm>
          <a:off x="0" y="0"/>
          <a:ext cx="0" cy="0"/>
          <a:chOff x="0" y="0"/>
          <a:chExt cx="0" cy="0"/>
        </a:xfrm>
      </p:grpSpPr>
      <p:sp>
        <p:nvSpPr>
          <p:cNvPr id="35" name="Google Shape;35;p8"/>
          <p:cNvSpPr txBox="1"/>
          <p:nvPr>
            <p:ph type="title"/>
          </p:nvPr>
        </p:nvSpPr>
        <p:spPr>
          <a:xfrm>
            <a:off x="490250" y="450150"/>
            <a:ext cx="6367800" cy="4090800"/>
          </a:xfrm>
          <a:prstGeom prst="rect">
            <a:avLst/>
          </a:prstGeom>
        </p:spPr>
        <p:txBody>
          <a:bodyPr anchorCtr="0" anchor="ctr" bIns="91425" lIns="91425" spcFirstLastPara="1" rIns="91425" wrap="square" tIns="91425">
            <a:no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6" name="Google Shape;36;p8"/>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7" name="Shape 37"/>
        <p:cNvGrpSpPr/>
        <p:nvPr/>
      </p:nvGrpSpPr>
      <p:grpSpPr>
        <a:xfrm>
          <a:off x="0" y="0"/>
          <a:ext cx="0" cy="0"/>
          <a:chOff x="0" y="0"/>
          <a:chExt cx="0" cy="0"/>
        </a:xfrm>
      </p:grpSpPr>
      <p:sp>
        <p:nvSpPr>
          <p:cNvPr id="38" name="Google Shape;38;p9"/>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9" name="Google Shape;39;p9"/>
          <p:cNvSpPr txBox="1"/>
          <p:nvPr>
            <p:ph type="title"/>
          </p:nvPr>
        </p:nvSpPr>
        <p:spPr>
          <a:xfrm>
            <a:off x="265500" y="1233175"/>
            <a:ext cx="4045200" cy="1482300"/>
          </a:xfrm>
          <a:prstGeom prst="rect">
            <a:avLst/>
          </a:prstGeom>
        </p:spPr>
        <p:txBody>
          <a:bodyPr anchorCtr="0" anchor="b" bIns="91425" lIns="91425" spcFirstLastPara="1" rIns="91425" wrap="square" tIns="91425">
            <a:no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40" name="Google Shape;40;p9"/>
          <p:cNvSpPr txBox="1"/>
          <p:nvPr>
            <p:ph idx="1" type="subTitle"/>
          </p:nvPr>
        </p:nvSpPr>
        <p:spPr>
          <a:xfrm>
            <a:off x="265500" y="2803075"/>
            <a:ext cx="4045200" cy="12351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41" name="Google Shape;41;p9"/>
          <p:cNvSpPr txBox="1"/>
          <p:nvPr>
            <p:ph idx="2" type="body"/>
          </p:nvPr>
        </p:nvSpPr>
        <p:spPr>
          <a:xfrm>
            <a:off x="4939500" y="724075"/>
            <a:ext cx="3837000" cy="3695100"/>
          </a:xfrm>
          <a:prstGeom prst="rect">
            <a:avLst/>
          </a:prstGeom>
        </p:spPr>
        <p:txBody>
          <a:bodyPr anchorCtr="0" anchor="ctr"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42" name="Google Shape;42;p9"/>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3" name="Shape 43"/>
        <p:cNvGrpSpPr/>
        <p:nvPr/>
      </p:nvGrpSpPr>
      <p:grpSpPr>
        <a:xfrm>
          <a:off x="0" y="0"/>
          <a:ext cx="0" cy="0"/>
          <a:chOff x="0" y="0"/>
          <a:chExt cx="0" cy="0"/>
        </a:xfrm>
      </p:grpSpPr>
      <p:sp>
        <p:nvSpPr>
          <p:cNvPr id="44" name="Google Shape;44;p10"/>
          <p:cNvSpPr txBox="1"/>
          <p:nvPr>
            <p:ph idx="1" type="body"/>
          </p:nvPr>
        </p:nvSpPr>
        <p:spPr>
          <a:xfrm>
            <a:off x="311700" y="4230575"/>
            <a:ext cx="5998800" cy="605100"/>
          </a:xfrm>
          <a:prstGeom prst="rect">
            <a:avLst/>
          </a:prstGeom>
        </p:spPr>
        <p:txBody>
          <a:bodyPr anchorCtr="0" anchor="ctr" bIns="91425" lIns="91425" spcFirstLastPara="1" rIns="91425" wrap="square" tIns="91425">
            <a:noAutofit/>
          </a:bodyPr>
          <a:lstStyle>
            <a:lvl1pPr indent="-228600" lvl="0" marL="457200">
              <a:lnSpc>
                <a:spcPct val="100000"/>
              </a:lnSpc>
              <a:spcBef>
                <a:spcPts val="0"/>
              </a:spcBef>
              <a:spcAft>
                <a:spcPts val="0"/>
              </a:spcAft>
              <a:buSzPts val="1800"/>
              <a:buNone/>
              <a:defRPr/>
            </a:lvl1pPr>
          </a:lstStyle>
          <a:p/>
        </p:txBody>
      </p:sp>
      <p:sp>
        <p:nvSpPr>
          <p:cNvPr id="45" name="Google Shape;45;p10"/>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accen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1600"/>
              </a:spcBef>
              <a:spcAft>
                <a:spcPts val="0"/>
              </a:spcAft>
              <a:buClr>
                <a:schemeClr val="dk2"/>
              </a:buClr>
              <a:buSzPts val="1400"/>
              <a:buChar char="○"/>
              <a:defRPr>
                <a:solidFill>
                  <a:schemeClr val="dk2"/>
                </a:solidFill>
              </a:defRPr>
            </a:lvl2pPr>
            <a:lvl3pPr indent="-317500" lvl="2" marL="1371600">
              <a:lnSpc>
                <a:spcPct val="115000"/>
              </a:lnSpc>
              <a:spcBef>
                <a:spcPts val="1600"/>
              </a:spcBef>
              <a:spcAft>
                <a:spcPts val="0"/>
              </a:spcAft>
              <a:buClr>
                <a:schemeClr val="dk2"/>
              </a:buClr>
              <a:buSzPts val="1400"/>
              <a:buChar char="■"/>
              <a:defRPr>
                <a:solidFill>
                  <a:schemeClr val="dk2"/>
                </a:solidFill>
              </a:defRPr>
            </a:lvl3pPr>
            <a:lvl4pPr indent="-317500" lvl="3" marL="1828800">
              <a:lnSpc>
                <a:spcPct val="115000"/>
              </a:lnSpc>
              <a:spcBef>
                <a:spcPts val="1600"/>
              </a:spcBef>
              <a:spcAft>
                <a:spcPts val="0"/>
              </a:spcAft>
              <a:buClr>
                <a:schemeClr val="dk2"/>
              </a:buClr>
              <a:buSzPts val="1400"/>
              <a:buChar char="●"/>
              <a:defRPr>
                <a:solidFill>
                  <a:schemeClr val="dk2"/>
                </a:solidFill>
              </a:defRPr>
            </a:lvl4pPr>
            <a:lvl5pPr indent="-317500" lvl="4" marL="2286000">
              <a:lnSpc>
                <a:spcPct val="115000"/>
              </a:lnSpc>
              <a:spcBef>
                <a:spcPts val="1600"/>
              </a:spcBef>
              <a:spcAft>
                <a:spcPts val="0"/>
              </a:spcAft>
              <a:buClr>
                <a:schemeClr val="dk2"/>
              </a:buClr>
              <a:buSzPts val="1400"/>
              <a:buChar char="○"/>
              <a:defRPr>
                <a:solidFill>
                  <a:schemeClr val="dk2"/>
                </a:solidFill>
              </a:defRPr>
            </a:lvl5pPr>
            <a:lvl6pPr indent="-317500" lvl="5" marL="2743200">
              <a:lnSpc>
                <a:spcPct val="115000"/>
              </a:lnSpc>
              <a:spcBef>
                <a:spcPts val="1600"/>
              </a:spcBef>
              <a:spcAft>
                <a:spcPts val="0"/>
              </a:spcAft>
              <a:buClr>
                <a:schemeClr val="dk2"/>
              </a:buClr>
              <a:buSzPts val="1400"/>
              <a:buChar char="■"/>
              <a:defRPr>
                <a:solidFill>
                  <a:schemeClr val="dk2"/>
                </a:solidFill>
              </a:defRPr>
            </a:lvl6pPr>
            <a:lvl7pPr indent="-317500" lvl="6" marL="3200400">
              <a:lnSpc>
                <a:spcPct val="115000"/>
              </a:lnSpc>
              <a:spcBef>
                <a:spcPts val="1600"/>
              </a:spcBef>
              <a:spcAft>
                <a:spcPts val="0"/>
              </a:spcAft>
              <a:buClr>
                <a:schemeClr val="dk2"/>
              </a:buClr>
              <a:buSzPts val="1400"/>
              <a:buChar char="●"/>
              <a:defRPr>
                <a:solidFill>
                  <a:schemeClr val="dk2"/>
                </a:solidFill>
              </a:defRPr>
            </a:lvl7pPr>
            <a:lvl8pPr indent="-317500" lvl="7" marL="3657600">
              <a:lnSpc>
                <a:spcPct val="115000"/>
              </a:lnSpc>
              <a:spcBef>
                <a:spcPts val="1600"/>
              </a:spcBef>
              <a:spcAft>
                <a:spcPts val="0"/>
              </a:spcAft>
              <a:buClr>
                <a:schemeClr val="dk2"/>
              </a:buClr>
              <a:buSzPts val="1400"/>
              <a:buChar char="○"/>
              <a:defRPr>
                <a:solidFill>
                  <a:schemeClr val="dk2"/>
                </a:solidFill>
              </a:defRPr>
            </a:lvl8pPr>
            <a:lvl9pPr indent="-317500" lvl="8" marL="4114800">
              <a:lnSpc>
                <a:spcPct val="115000"/>
              </a:lnSpc>
              <a:spcBef>
                <a:spcPts val="1600"/>
              </a:spcBef>
              <a:spcAft>
                <a:spcPts val="160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1.xml"/><Relationship Id="rId3" Type="http://schemas.openxmlformats.org/officeDocument/2006/relationships/image" Target="../media/image4.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2.xml"/><Relationship Id="rId3" Type="http://schemas.openxmlformats.org/officeDocument/2006/relationships/image" Target="../media/image2.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4.xml"/><Relationship Id="rId3" Type="http://schemas.openxmlformats.org/officeDocument/2006/relationships/image" Target="../media/image1.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5.xml"/><Relationship Id="rId3" Type="http://schemas.openxmlformats.org/officeDocument/2006/relationships/hyperlink" Target="http://www.iitk.ac.in/kangal/Deb_NSGA-II.pdf" TargetMode="External"/><Relationship Id="rId4" Type="http://schemas.openxmlformats.org/officeDocument/2006/relationships/image" Target="../media/image5.png"/><Relationship Id="rId5" Type="http://schemas.openxmlformats.org/officeDocument/2006/relationships/image" Target="../media/image3.png"/><Relationship Id="rId6" Type="http://schemas.openxmlformats.org/officeDocument/2006/relationships/image" Target="../media/image6.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5" name="Shape 55"/>
        <p:cNvGrpSpPr/>
        <p:nvPr/>
      </p:nvGrpSpPr>
      <p:grpSpPr>
        <a:xfrm>
          <a:off x="0" y="0"/>
          <a:ext cx="0" cy="0"/>
          <a:chOff x="0" y="0"/>
          <a:chExt cx="0" cy="0"/>
        </a:xfrm>
      </p:grpSpPr>
      <p:sp>
        <p:nvSpPr>
          <p:cNvPr id="56" name="Google Shape;56;p13"/>
          <p:cNvSpPr txBox="1"/>
          <p:nvPr>
            <p:ph type="ctrTitle"/>
          </p:nvPr>
        </p:nvSpPr>
        <p:spPr>
          <a:xfrm>
            <a:off x="311702" y="277975"/>
            <a:ext cx="6764700" cy="25191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lang="en">
                <a:latin typeface="Nunito SemiBold"/>
                <a:ea typeface="Nunito SemiBold"/>
                <a:cs typeface="Nunito SemiBold"/>
                <a:sym typeface="Nunito SemiBold"/>
              </a:rPr>
              <a:t>Evolutionary/</a:t>
            </a:r>
            <a:endParaRPr>
              <a:latin typeface="Nunito SemiBold"/>
              <a:ea typeface="Nunito SemiBold"/>
              <a:cs typeface="Nunito SemiBold"/>
              <a:sym typeface="Nunito SemiBold"/>
            </a:endParaRPr>
          </a:p>
          <a:p>
            <a:pPr indent="0" lvl="0" marL="0" rtl="0" algn="ctr">
              <a:spcBef>
                <a:spcPts val="0"/>
              </a:spcBef>
              <a:spcAft>
                <a:spcPts val="0"/>
              </a:spcAft>
              <a:buNone/>
            </a:pPr>
            <a:r>
              <a:rPr lang="en">
                <a:latin typeface="Nunito SemiBold"/>
                <a:ea typeface="Nunito SemiBold"/>
                <a:cs typeface="Nunito SemiBold"/>
                <a:sym typeface="Nunito SemiBold"/>
              </a:rPr>
              <a:t>Genetic </a:t>
            </a:r>
            <a:endParaRPr>
              <a:latin typeface="Nunito SemiBold"/>
              <a:ea typeface="Nunito SemiBold"/>
              <a:cs typeface="Nunito SemiBold"/>
              <a:sym typeface="Nunito SemiBold"/>
            </a:endParaRPr>
          </a:p>
          <a:p>
            <a:pPr indent="0" lvl="0" marL="0" rtl="0" algn="ctr">
              <a:spcBef>
                <a:spcPts val="0"/>
              </a:spcBef>
              <a:spcAft>
                <a:spcPts val="0"/>
              </a:spcAft>
              <a:buNone/>
            </a:pPr>
            <a:r>
              <a:rPr lang="en">
                <a:latin typeface="Nunito SemiBold"/>
                <a:ea typeface="Nunito SemiBold"/>
                <a:cs typeface="Nunito SemiBold"/>
                <a:sym typeface="Nunito SemiBold"/>
              </a:rPr>
              <a:t>Algorithms</a:t>
            </a:r>
            <a:endParaRPr>
              <a:latin typeface="Nunito SemiBold"/>
              <a:ea typeface="Nunito SemiBold"/>
              <a:cs typeface="Nunito SemiBold"/>
              <a:sym typeface="Nunito SemiBold"/>
            </a:endParaRPr>
          </a:p>
        </p:txBody>
      </p:sp>
      <p:sp>
        <p:nvSpPr>
          <p:cNvPr id="57" name="Google Shape;57;p13"/>
          <p:cNvSpPr txBox="1"/>
          <p:nvPr>
            <p:ph idx="1" type="subTitle"/>
          </p:nvPr>
        </p:nvSpPr>
        <p:spPr>
          <a:xfrm>
            <a:off x="674700" y="2797075"/>
            <a:ext cx="5510700" cy="8559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a:latin typeface="Nunito"/>
                <a:ea typeface="Nunito"/>
                <a:cs typeface="Nunito"/>
                <a:sym typeface="Nunito"/>
              </a:rPr>
              <a:t>Bit not Bite</a:t>
            </a:r>
            <a:endParaRPr>
              <a:latin typeface="Nunito"/>
              <a:ea typeface="Nunito"/>
              <a:cs typeface="Nunito"/>
              <a:sym typeface="Nunito"/>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FFF"/>
        </a:solidFill>
      </p:bgPr>
    </p:bg>
    <p:spTree>
      <p:nvGrpSpPr>
        <p:cNvPr id="143" name="Shape 143"/>
        <p:cNvGrpSpPr/>
        <p:nvPr/>
      </p:nvGrpSpPr>
      <p:grpSpPr>
        <a:xfrm>
          <a:off x="0" y="0"/>
          <a:ext cx="0" cy="0"/>
          <a:chOff x="0" y="0"/>
          <a:chExt cx="0" cy="0"/>
        </a:xfrm>
      </p:grpSpPr>
      <p:sp>
        <p:nvSpPr>
          <p:cNvPr id="144" name="Google Shape;144;p22"/>
          <p:cNvSpPr/>
          <p:nvPr/>
        </p:nvSpPr>
        <p:spPr>
          <a:xfrm>
            <a:off x="835313" y="167175"/>
            <a:ext cx="7473375" cy="840275"/>
          </a:xfrm>
          <a:prstGeom prst="flowChartOffpageConnector">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5" name="Google Shape;145;p22"/>
          <p:cNvSpPr txBox="1"/>
          <p:nvPr>
            <p:ph type="title"/>
          </p:nvPr>
        </p:nvSpPr>
        <p:spPr>
          <a:xfrm>
            <a:off x="311700" y="300963"/>
            <a:ext cx="8520600" cy="572700"/>
          </a:xfrm>
          <a:prstGeom prst="rect">
            <a:avLst/>
          </a:prstGeom>
          <a:noFill/>
        </p:spPr>
        <p:txBody>
          <a:bodyPr anchorCtr="0" anchor="t" bIns="91425" lIns="91425" spcFirstLastPara="1" rIns="91425" wrap="square" tIns="91425">
            <a:noAutofit/>
          </a:bodyPr>
          <a:lstStyle/>
          <a:p>
            <a:pPr indent="0" lvl="0" marL="0" rtl="0" algn="ctr">
              <a:spcBef>
                <a:spcPts val="0"/>
              </a:spcBef>
              <a:spcAft>
                <a:spcPts val="0"/>
              </a:spcAft>
              <a:buNone/>
            </a:pPr>
            <a:r>
              <a:rPr lang="en">
                <a:solidFill>
                  <a:srgbClr val="FFFFFF"/>
                </a:solidFill>
                <a:latin typeface="Nunito ExtraBold"/>
                <a:ea typeface="Nunito ExtraBold"/>
                <a:cs typeface="Nunito ExtraBold"/>
                <a:sym typeface="Nunito ExtraBold"/>
              </a:rPr>
              <a:t>Computational Evolution</a:t>
            </a:r>
            <a:endParaRPr>
              <a:solidFill>
                <a:srgbClr val="FFFFFF"/>
              </a:solidFill>
              <a:latin typeface="Nunito ExtraBold"/>
              <a:ea typeface="Nunito ExtraBold"/>
              <a:cs typeface="Nunito ExtraBold"/>
              <a:sym typeface="Nunito ExtraBold"/>
            </a:endParaRPr>
          </a:p>
        </p:txBody>
      </p:sp>
      <p:sp>
        <p:nvSpPr>
          <p:cNvPr id="146" name="Google Shape;146;p22"/>
          <p:cNvSpPr txBox="1"/>
          <p:nvPr>
            <p:ph idx="1" type="body"/>
          </p:nvPr>
        </p:nvSpPr>
        <p:spPr>
          <a:xfrm>
            <a:off x="311700" y="1152475"/>
            <a:ext cx="8520600" cy="3416400"/>
          </a:xfrm>
          <a:prstGeom prst="rect">
            <a:avLst/>
          </a:prstGeom>
          <a:ln cap="flat" cmpd="sng" w="9525">
            <a:solidFill>
              <a:srgbClr val="FFF2CC"/>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lang="en">
                <a:latin typeface="Nunito"/>
                <a:ea typeface="Nunito"/>
                <a:cs typeface="Nunito"/>
                <a:sym typeface="Nunito"/>
              </a:rPr>
              <a:t>With our representation, we can then apply evolutionary principles to it, but first we need a population. Individuals do not evolve. Populations do over time.</a:t>
            </a:r>
            <a:endParaRPr>
              <a:latin typeface="Nunito"/>
              <a:ea typeface="Nunito"/>
              <a:cs typeface="Nunito"/>
              <a:sym typeface="Nunito"/>
            </a:endParaRPr>
          </a:p>
          <a:p>
            <a:pPr indent="0" lvl="0" marL="0" rtl="0" algn="l">
              <a:spcBef>
                <a:spcPts val="1600"/>
              </a:spcBef>
              <a:spcAft>
                <a:spcPts val="1600"/>
              </a:spcAft>
              <a:buNone/>
            </a:pPr>
            <a:r>
              <a:rPr lang="en">
                <a:latin typeface="Nunito"/>
                <a:ea typeface="Nunito"/>
                <a:cs typeface="Nunito"/>
                <a:sym typeface="Nunito"/>
              </a:rPr>
              <a:t>So we need a population.</a:t>
            </a:r>
            <a:endParaRPr>
              <a:latin typeface="Nunito"/>
              <a:ea typeface="Nunito"/>
              <a:cs typeface="Nunito"/>
              <a:sym typeface="Nunito"/>
            </a:endParaRPr>
          </a:p>
        </p:txBody>
      </p:sp>
      <p:sp>
        <p:nvSpPr>
          <p:cNvPr id="147" name="Google Shape;147;p22"/>
          <p:cNvSpPr/>
          <p:nvPr/>
        </p:nvSpPr>
        <p:spPr>
          <a:xfrm>
            <a:off x="0" y="0"/>
            <a:ext cx="338700" cy="280800"/>
          </a:xfrm>
          <a:prstGeom prst="triangle">
            <a:avLst>
              <a:gd fmla="val 50000" name="adj"/>
            </a:avLst>
          </a:pr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aphicFrame>
        <p:nvGraphicFramePr>
          <p:cNvPr id="148" name="Google Shape;148;p22"/>
          <p:cNvGraphicFramePr/>
          <p:nvPr/>
        </p:nvGraphicFramePr>
        <p:xfrm>
          <a:off x="1052725" y="2413300"/>
          <a:ext cx="3000000" cy="3000000"/>
        </p:xfrm>
        <a:graphic>
          <a:graphicData uri="http://schemas.openxmlformats.org/drawingml/2006/table">
            <a:tbl>
              <a:tblPr>
                <a:noFill/>
                <a:tableStyleId>{9B218A3A-1DBF-43CD-A5BF-A41C70152D9A}</a:tableStyleId>
              </a:tblPr>
              <a:tblGrid>
                <a:gridCol w="1447800"/>
                <a:gridCol w="1447800"/>
                <a:gridCol w="1447800"/>
                <a:gridCol w="1447800"/>
                <a:gridCol w="1447800"/>
              </a:tblGrid>
              <a:tr h="381000">
                <a:tc>
                  <a:txBody>
                    <a:bodyPr/>
                    <a:lstStyle/>
                    <a:p>
                      <a:pPr indent="0" lvl="0" marL="0" rtl="0" algn="l">
                        <a:spcBef>
                          <a:spcPts val="0"/>
                        </a:spcBef>
                        <a:spcAft>
                          <a:spcPts val="0"/>
                        </a:spcAft>
                        <a:buNone/>
                      </a:pPr>
                      <a:r>
                        <a:rPr lang="en"/>
                        <a:t>1</a:t>
                      </a:r>
                      <a:endParaRPr/>
                    </a:p>
                  </a:txBody>
                  <a:tcPr marT="91425" marB="91425" marR="91425" marL="91425"/>
                </a:tc>
                <a:tc>
                  <a:txBody>
                    <a:bodyPr/>
                    <a:lstStyle/>
                    <a:p>
                      <a:pPr indent="0" lvl="0" marL="0" rtl="0" algn="l">
                        <a:spcBef>
                          <a:spcPts val="0"/>
                        </a:spcBef>
                        <a:spcAft>
                          <a:spcPts val="0"/>
                        </a:spcAft>
                        <a:buNone/>
                      </a:pPr>
                      <a:r>
                        <a:rPr lang="en"/>
                        <a:t>0</a:t>
                      </a:r>
                      <a:endParaRPr/>
                    </a:p>
                  </a:txBody>
                  <a:tcPr marT="91425" marB="91425" marR="91425" marL="91425"/>
                </a:tc>
                <a:tc>
                  <a:txBody>
                    <a:bodyPr/>
                    <a:lstStyle/>
                    <a:p>
                      <a:pPr indent="0" lvl="0" marL="0" rtl="0" algn="l">
                        <a:spcBef>
                          <a:spcPts val="0"/>
                        </a:spcBef>
                        <a:spcAft>
                          <a:spcPts val="0"/>
                        </a:spcAft>
                        <a:buNone/>
                      </a:pPr>
                      <a:r>
                        <a:rPr lang="en"/>
                        <a:t>1</a:t>
                      </a:r>
                      <a:endParaRPr/>
                    </a:p>
                  </a:txBody>
                  <a:tcPr marT="91425" marB="91425" marR="91425" marL="91425"/>
                </a:tc>
                <a:tc>
                  <a:txBody>
                    <a:bodyPr/>
                    <a:lstStyle/>
                    <a:p>
                      <a:pPr indent="0" lvl="0" marL="0" rtl="0" algn="l">
                        <a:spcBef>
                          <a:spcPts val="0"/>
                        </a:spcBef>
                        <a:spcAft>
                          <a:spcPts val="0"/>
                        </a:spcAft>
                        <a:buNone/>
                      </a:pPr>
                      <a:r>
                        <a:rPr lang="en"/>
                        <a:t>0</a:t>
                      </a:r>
                      <a:endParaRPr/>
                    </a:p>
                  </a:txBody>
                  <a:tcPr marT="91425" marB="91425" marR="91425" marL="91425"/>
                </a:tc>
                <a:tc>
                  <a:txBody>
                    <a:bodyPr/>
                    <a:lstStyle/>
                    <a:p>
                      <a:pPr indent="0" lvl="0" marL="0" rtl="0" algn="l">
                        <a:spcBef>
                          <a:spcPts val="0"/>
                        </a:spcBef>
                        <a:spcAft>
                          <a:spcPts val="0"/>
                        </a:spcAft>
                        <a:buNone/>
                      </a:pPr>
                      <a:r>
                        <a:rPr lang="en"/>
                        <a:t>1</a:t>
                      </a:r>
                      <a:endParaRPr/>
                    </a:p>
                  </a:txBody>
                  <a:tcPr marT="91425" marB="91425" marR="91425" marL="91425"/>
                </a:tc>
              </a:tr>
            </a:tbl>
          </a:graphicData>
        </a:graphic>
      </p:graphicFrame>
      <p:graphicFrame>
        <p:nvGraphicFramePr>
          <p:cNvPr id="149" name="Google Shape;149;p22"/>
          <p:cNvGraphicFramePr/>
          <p:nvPr/>
        </p:nvGraphicFramePr>
        <p:xfrm>
          <a:off x="1205125" y="2565700"/>
          <a:ext cx="3000000" cy="3000000"/>
        </p:xfrm>
        <a:graphic>
          <a:graphicData uri="http://schemas.openxmlformats.org/drawingml/2006/table">
            <a:tbl>
              <a:tblPr>
                <a:noFill/>
                <a:tableStyleId>{9B218A3A-1DBF-43CD-A5BF-A41C70152D9A}</a:tableStyleId>
              </a:tblPr>
              <a:tblGrid>
                <a:gridCol w="1447800"/>
                <a:gridCol w="1447800"/>
                <a:gridCol w="1447800"/>
                <a:gridCol w="1447800"/>
                <a:gridCol w="1447800"/>
              </a:tblGrid>
              <a:tr h="381000">
                <a:tc>
                  <a:txBody>
                    <a:bodyPr/>
                    <a:lstStyle/>
                    <a:p>
                      <a:pPr indent="0" lvl="0" marL="0" rtl="0" algn="l">
                        <a:spcBef>
                          <a:spcPts val="0"/>
                        </a:spcBef>
                        <a:spcAft>
                          <a:spcPts val="0"/>
                        </a:spcAft>
                        <a:buNone/>
                      </a:pPr>
                      <a:r>
                        <a:rPr lang="en"/>
                        <a:t>1</a:t>
                      </a:r>
                      <a:endParaRPr/>
                    </a:p>
                  </a:txBody>
                  <a:tcPr marT="91425" marB="91425" marR="91425" marL="91425"/>
                </a:tc>
                <a:tc>
                  <a:txBody>
                    <a:bodyPr/>
                    <a:lstStyle/>
                    <a:p>
                      <a:pPr indent="0" lvl="0" marL="0" rtl="0" algn="l">
                        <a:spcBef>
                          <a:spcPts val="0"/>
                        </a:spcBef>
                        <a:spcAft>
                          <a:spcPts val="0"/>
                        </a:spcAft>
                        <a:buNone/>
                      </a:pPr>
                      <a:r>
                        <a:rPr lang="en"/>
                        <a:t>0</a:t>
                      </a:r>
                      <a:endParaRPr/>
                    </a:p>
                  </a:txBody>
                  <a:tcPr marT="91425" marB="91425" marR="91425" marL="91425"/>
                </a:tc>
                <a:tc>
                  <a:txBody>
                    <a:bodyPr/>
                    <a:lstStyle/>
                    <a:p>
                      <a:pPr indent="0" lvl="0" marL="0" rtl="0" algn="l">
                        <a:spcBef>
                          <a:spcPts val="0"/>
                        </a:spcBef>
                        <a:spcAft>
                          <a:spcPts val="0"/>
                        </a:spcAft>
                        <a:buNone/>
                      </a:pPr>
                      <a:r>
                        <a:rPr lang="en"/>
                        <a:t>1</a:t>
                      </a:r>
                      <a:endParaRPr/>
                    </a:p>
                  </a:txBody>
                  <a:tcPr marT="91425" marB="91425" marR="91425" marL="91425"/>
                </a:tc>
                <a:tc>
                  <a:txBody>
                    <a:bodyPr/>
                    <a:lstStyle/>
                    <a:p>
                      <a:pPr indent="0" lvl="0" marL="0" rtl="0" algn="l">
                        <a:spcBef>
                          <a:spcPts val="0"/>
                        </a:spcBef>
                        <a:spcAft>
                          <a:spcPts val="0"/>
                        </a:spcAft>
                        <a:buNone/>
                      </a:pPr>
                      <a:r>
                        <a:rPr lang="en"/>
                        <a:t>0</a:t>
                      </a:r>
                      <a:endParaRPr/>
                    </a:p>
                  </a:txBody>
                  <a:tcPr marT="91425" marB="91425" marR="91425" marL="91425"/>
                </a:tc>
                <a:tc>
                  <a:txBody>
                    <a:bodyPr/>
                    <a:lstStyle/>
                    <a:p>
                      <a:pPr indent="0" lvl="0" marL="0" rtl="0" algn="l">
                        <a:spcBef>
                          <a:spcPts val="0"/>
                        </a:spcBef>
                        <a:spcAft>
                          <a:spcPts val="0"/>
                        </a:spcAft>
                        <a:buNone/>
                      </a:pPr>
                      <a:r>
                        <a:rPr lang="en"/>
                        <a:t>1</a:t>
                      </a:r>
                      <a:endParaRPr/>
                    </a:p>
                  </a:txBody>
                  <a:tcPr marT="91425" marB="91425" marR="91425" marL="91425"/>
                </a:tc>
              </a:tr>
            </a:tbl>
          </a:graphicData>
        </a:graphic>
      </p:graphicFrame>
      <p:graphicFrame>
        <p:nvGraphicFramePr>
          <p:cNvPr id="150" name="Google Shape;150;p22"/>
          <p:cNvGraphicFramePr/>
          <p:nvPr/>
        </p:nvGraphicFramePr>
        <p:xfrm>
          <a:off x="1357525" y="2718100"/>
          <a:ext cx="3000000" cy="3000000"/>
        </p:xfrm>
        <a:graphic>
          <a:graphicData uri="http://schemas.openxmlformats.org/drawingml/2006/table">
            <a:tbl>
              <a:tblPr>
                <a:noFill/>
                <a:tableStyleId>{9B218A3A-1DBF-43CD-A5BF-A41C70152D9A}</a:tableStyleId>
              </a:tblPr>
              <a:tblGrid>
                <a:gridCol w="1447800"/>
                <a:gridCol w="1447800"/>
                <a:gridCol w="1447800"/>
                <a:gridCol w="1447800"/>
                <a:gridCol w="1447800"/>
              </a:tblGrid>
              <a:tr h="381000">
                <a:tc>
                  <a:txBody>
                    <a:bodyPr/>
                    <a:lstStyle/>
                    <a:p>
                      <a:pPr indent="0" lvl="0" marL="0" rtl="0" algn="l">
                        <a:spcBef>
                          <a:spcPts val="0"/>
                        </a:spcBef>
                        <a:spcAft>
                          <a:spcPts val="0"/>
                        </a:spcAft>
                        <a:buNone/>
                      </a:pPr>
                      <a:r>
                        <a:rPr lang="en"/>
                        <a:t>1</a:t>
                      </a:r>
                      <a:endParaRPr/>
                    </a:p>
                  </a:txBody>
                  <a:tcPr marT="91425" marB="91425" marR="91425" marL="91425"/>
                </a:tc>
                <a:tc>
                  <a:txBody>
                    <a:bodyPr/>
                    <a:lstStyle/>
                    <a:p>
                      <a:pPr indent="0" lvl="0" marL="0" rtl="0" algn="l">
                        <a:spcBef>
                          <a:spcPts val="0"/>
                        </a:spcBef>
                        <a:spcAft>
                          <a:spcPts val="0"/>
                        </a:spcAft>
                        <a:buNone/>
                      </a:pPr>
                      <a:r>
                        <a:rPr lang="en"/>
                        <a:t>0</a:t>
                      </a:r>
                      <a:endParaRPr/>
                    </a:p>
                  </a:txBody>
                  <a:tcPr marT="91425" marB="91425" marR="91425" marL="91425"/>
                </a:tc>
                <a:tc>
                  <a:txBody>
                    <a:bodyPr/>
                    <a:lstStyle/>
                    <a:p>
                      <a:pPr indent="0" lvl="0" marL="0" rtl="0" algn="l">
                        <a:spcBef>
                          <a:spcPts val="0"/>
                        </a:spcBef>
                        <a:spcAft>
                          <a:spcPts val="0"/>
                        </a:spcAft>
                        <a:buNone/>
                      </a:pPr>
                      <a:r>
                        <a:rPr lang="en"/>
                        <a:t>1</a:t>
                      </a:r>
                      <a:endParaRPr/>
                    </a:p>
                  </a:txBody>
                  <a:tcPr marT="91425" marB="91425" marR="91425" marL="91425"/>
                </a:tc>
                <a:tc>
                  <a:txBody>
                    <a:bodyPr/>
                    <a:lstStyle/>
                    <a:p>
                      <a:pPr indent="0" lvl="0" marL="0" rtl="0" algn="l">
                        <a:spcBef>
                          <a:spcPts val="0"/>
                        </a:spcBef>
                        <a:spcAft>
                          <a:spcPts val="0"/>
                        </a:spcAft>
                        <a:buNone/>
                      </a:pPr>
                      <a:r>
                        <a:rPr lang="en"/>
                        <a:t>0</a:t>
                      </a:r>
                      <a:endParaRPr/>
                    </a:p>
                  </a:txBody>
                  <a:tcPr marT="91425" marB="91425" marR="91425" marL="91425"/>
                </a:tc>
                <a:tc>
                  <a:txBody>
                    <a:bodyPr/>
                    <a:lstStyle/>
                    <a:p>
                      <a:pPr indent="0" lvl="0" marL="0" rtl="0" algn="l">
                        <a:spcBef>
                          <a:spcPts val="0"/>
                        </a:spcBef>
                        <a:spcAft>
                          <a:spcPts val="0"/>
                        </a:spcAft>
                        <a:buNone/>
                      </a:pPr>
                      <a:r>
                        <a:rPr lang="en"/>
                        <a:t>1</a:t>
                      </a:r>
                      <a:endParaRPr/>
                    </a:p>
                  </a:txBody>
                  <a:tcPr marT="91425" marB="91425" marR="91425" marL="91425"/>
                </a:tc>
              </a:tr>
            </a:tbl>
          </a:graphicData>
        </a:graphic>
      </p:graphicFrame>
      <p:graphicFrame>
        <p:nvGraphicFramePr>
          <p:cNvPr id="151" name="Google Shape;151;p22"/>
          <p:cNvGraphicFramePr/>
          <p:nvPr/>
        </p:nvGraphicFramePr>
        <p:xfrm>
          <a:off x="1509925" y="2870500"/>
          <a:ext cx="3000000" cy="3000000"/>
        </p:xfrm>
        <a:graphic>
          <a:graphicData uri="http://schemas.openxmlformats.org/drawingml/2006/table">
            <a:tbl>
              <a:tblPr>
                <a:noFill/>
                <a:tableStyleId>{9B218A3A-1DBF-43CD-A5BF-A41C70152D9A}</a:tableStyleId>
              </a:tblPr>
              <a:tblGrid>
                <a:gridCol w="1447800"/>
                <a:gridCol w="1447800"/>
                <a:gridCol w="1447800"/>
                <a:gridCol w="1447800"/>
                <a:gridCol w="1447800"/>
              </a:tblGrid>
              <a:tr h="381000">
                <a:tc>
                  <a:txBody>
                    <a:bodyPr/>
                    <a:lstStyle/>
                    <a:p>
                      <a:pPr indent="0" lvl="0" marL="0" rtl="0" algn="l">
                        <a:spcBef>
                          <a:spcPts val="0"/>
                        </a:spcBef>
                        <a:spcAft>
                          <a:spcPts val="0"/>
                        </a:spcAft>
                        <a:buNone/>
                      </a:pPr>
                      <a:r>
                        <a:rPr lang="en"/>
                        <a:t>1</a:t>
                      </a:r>
                      <a:endParaRPr/>
                    </a:p>
                  </a:txBody>
                  <a:tcPr marT="91425" marB="91425" marR="91425" marL="91425"/>
                </a:tc>
                <a:tc>
                  <a:txBody>
                    <a:bodyPr/>
                    <a:lstStyle/>
                    <a:p>
                      <a:pPr indent="0" lvl="0" marL="0" rtl="0" algn="l">
                        <a:spcBef>
                          <a:spcPts val="0"/>
                        </a:spcBef>
                        <a:spcAft>
                          <a:spcPts val="0"/>
                        </a:spcAft>
                        <a:buNone/>
                      </a:pPr>
                      <a:r>
                        <a:rPr lang="en"/>
                        <a:t>0</a:t>
                      </a:r>
                      <a:endParaRPr/>
                    </a:p>
                  </a:txBody>
                  <a:tcPr marT="91425" marB="91425" marR="91425" marL="91425"/>
                </a:tc>
                <a:tc>
                  <a:txBody>
                    <a:bodyPr/>
                    <a:lstStyle/>
                    <a:p>
                      <a:pPr indent="0" lvl="0" marL="0" rtl="0" algn="l">
                        <a:spcBef>
                          <a:spcPts val="0"/>
                        </a:spcBef>
                        <a:spcAft>
                          <a:spcPts val="0"/>
                        </a:spcAft>
                        <a:buNone/>
                      </a:pPr>
                      <a:r>
                        <a:rPr lang="en"/>
                        <a:t>1</a:t>
                      </a:r>
                      <a:endParaRPr/>
                    </a:p>
                  </a:txBody>
                  <a:tcPr marT="91425" marB="91425" marR="91425" marL="91425"/>
                </a:tc>
                <a:tc>
                  <a:txBody>
                    <a:bodyPr/>
                    <a:lstStyle/>
                    <a:p>
                      <a:pPr indent="0" lvl="0" marL="0" rtl="0" algn="l">
                        <a:spcBef>
                          <a:spcPts val="0"/>
                        </a:spcBef>
                        <a:spcAft>
                          <a:spcPts val="0"/>
                        </a:spcAft>
                        <a:buNone/>
                      </a:pPr>
                      <a:r>
                        <a:rPr lang="en"/>
                        <a:t>0</a:t>
                      </a:r>
                      <a:endParaRPr/>
                    </a:p>
                  </a:txBody>
                  <a:tcPr marT="91425" marB="91425" marR="91425" marL="91425"/>
                </a:tc>
                <a:tc>
                  <a:txBody>
                    <a:bodyPr/>
                    <a:lstStyle/>
                    <a:p>
                      <a:pPr indent="0" lvl="0" marL="0" rtl="0" algn="l">
                        <a:spcBef>
                          <a:spcPts val="0"/>
                        </a:spcBef>
                        <a:spcAft>
                          <a:spcPts val="0"/>
                        </a:spcAft>
                        <a:buNone/>
                      </a:pPr>
                      <a:r>
                        <a:rPr lang="en"/>
                        <a:t>1</a:t>
                      </a:r>
                      <a:endParaRPr/>
                    </a:p>
                  </a:txBody>
                  <a:tcPr marT="91425" marB="91425" marR="91425" marL="91425"/>
                </a:tc>
              </a:tr>
            </a:tbl>
          </a:graphicData>
        </a:graphic>
      </p:graphicFrame>
      <p:graphicFrame>
        <p:nvGraphicFramePr>
          <p:cNvPr id="152" name="Google Shape;152;p22"/>
          <p:cNvGraphicFramePr/>
          <p:nvPr/>
        </p:nvGraphicFramePr>
        <p:xfrm>
          <a:off x="1662325" y="3022900"/>
          <a:ext cx="3000000" cy="3000000"/>
        </p:xfrm>
        <a:graphic>
          <a:graphicData uri="http://schemas.openxmlformats.org/drawingml/2006/table">
            <a:tbl>
              <a:tblPr>
                <a:noFill/>
                <a:tableStyleId>{9B218A3A-1DBF-43CD-A5BF-A41C70152D9A}</a:tableStyleId>
              </a:tblPr>
              <a:tblGrid>
                <a:gridCol w="1447800"/>
                <a:gridCol w="1447800"/>
                <a:gridCol w="1447800"/>
                <a:gridCol w="1447800"/>
                <a:gridCol w="1447800"/>
              </a:tblGrid>
              <a:tr h="381000">
                <a:tc>
                  <a:txBody>
                    <a:bodyPr/>
                    <a:lstStyle/>
                    <a:p>
                      <a:pPr indent="0" lvl="0" marL="0" rtl="0" algn="l">
                        <a:spcBef>
                          <a:spcPts val="0"/>
                        </a:spcBef>
                        <a:spcAft>
                          <a:spcPts val="0"/>
                        </a:spcAft>
                        <a:buNone/>
                      </a:pPr>
                      <a:r>
                        <a:rPr lang="en"/>
                        <a:t>1</a:t>
                      </a:r>
                      <a:endParaRPr/>
                    </a:p>
                  </a:txBody>
                  <a:tcPr marT="91425" marB="91425" marR="91425" marL="91425"/>
                </a:tc>
                <a:tc>
                  <a:txBody>
                    <a:bodyPr/>
                    <a:lstStyle/>
                    <a:p>
                      <a:pPr indent="0" lvl="0" marL="0" rtl="0" algn="l">
                        <a:spcBef>
                          <a:spcPts val="0"/>
                        </a:spcBef>
                        <a:spcAft>
                          <a:spcPts val="0"/>
                        </a:spcAft>
                        <a:buNone/>
                      </a:pPr>
                      <a:r>
                        <a:rPr lang="en"/>
                        <a:t>0</a:t>
                      </a:r>
                      <a:endParaRPr/>
                    </a:p>
                  </a:txBody>
                  <a:tcPr marT="91425" marB="91425" marR="91425" marL="91425"/>
                </a:tc>
                <a:tc>
                  <a:txBody>
                    <a:bodyPr/>
                    <a:lstStyle/>
                    <a:p>
                      <a:pPr indent="0" lvl="0" marL="0" rtl="0" algn="l">
                        <a:spcBef>
                          <a:spcPts val="0"/>
                        </a:spcBef>
                        <a:spcAft>
                          <a:spcPts val="0"/>
                        </a:spcAft>
                        <a:buNone/>
                      </a:pPr>
                      <a:r>
                        <a:rPr lang="en"/>
                        <a:t>1</a:t>
                      </a:r>
                      <a:endParaRPr/>
                    </a:p>
                  </a:txBody>
                  <a:tcPr marT="91425" marB="91425" marR="91425" marL="91425"/>
                </a:tc>
                <a:tc>
                  <a:txBody>
                    <a:bodyPr/>
                    <a:lstStyle/>
                    <a:p>
                      <a:pPr indent="0" lvl="0" marL="0" rtl="0" algn="l">
                        <a:spcBef>
                          <a:spcPts val="0"/>
                        </a:spcBef>
                        <a:spcAft>
                          <a:spcPts val="0"/>
                        </a:spcAft>
                        <a:buNone/>
                      </a:pPr>
                      <a:r>
                        <a:rPr lang="en"/>
                        <a:t>0</a:t>
                      </a:r>
                      <a:endParaRPr/>
                    </a:p>
                  </a:txBody>
                  <a:tcPr marT="91425" marB="91425" marR="91425" marL="91425"/>
                </a:tc>
                <a:tc>
                  <a:txBody>
                    <a:bodyPr/>
                    <a:lstStyle/>
                    <a:p>
                      <a:pPr indent="0" lvl="0" marL="0" rtl="0" algn="l">
                        <a:spcBef>
                          <a:spcPts val="0"/>
                        </a:spcBef>
                        <a:spcAft>
                          <a:spcPts val="0"/>
                        </a:spcAft>
                        <a:buNone/>
                      </a:pPr>
                      <a:r>
                        <a:rPr lang="en"/>
                        <a:t>1</a:t>
                      </a:r>
                      <a:endParaRPr/>
                    </a:p>
                  </a:txBody>
                  <a:tcPr marT="91425" marB="91425" marR="91425" marL="91425"/>
                </a:tc>
              </a:tr>
            </a:tbl>
          </a:graphicData>
        </a:graphic>
      </p:graphicFrame>
      <p:graphicFrame>
        <p:nvGraphicFramePr>
          <p:cNvPr id="153" name="Google Shape;153;p22"/>
          <p:cNvGraphicFramePr/>
          <p:nvPr/>
        </p:nvGraphicFramePr>
        <p:xfrm>
          <a:off x="1814725" y="3175300"/>
          <a:ext cx="3000000" cy="3000000"/>
        </p:xfrm>
        <a:graphic>
          <a:graphicData uri="http://schemas.openxmlformats.org/drawingml/2006/table">
            <a:tbl>
              <a:tblPr>
                <a:noFill/>
                <a:tableStyleId>{9B218A3A-1DBF-43CD-A5BF-A41C70152D9A}</a:tableStyleId>
              </a:tblPr>
              <a:tblGrid>
                <a:gridCol w="1447800"/>
                <a:gridCol w="1447800"/>
                <a:gridCol w="1447800"/>
                <a:gridCol w="1447800"/>
                <a:gridCol w="1447800"/>
              </a:tblGrid>
              <a:tr h="381000">
                <a:tc>
                  <a:txBody>
                    <a:bodyPr/>
                    <a:lstStyle/>
                    <a:p>
                      <a:pPr indent="0" lvl="0" marL="0" rtl="0" algn="l">
                        <a:spcBef>
                          <a:spcPts val="0"/>
                        </a:spcBef>
                        <a:spcAft>
                          <a:spcPts val="0"/>
                        </a:spcAft>
                        <a:buNone/>
                      </a:pPr>
                      <a:r>
                        <a:rPr lang="en"/>
                        <a:t>1</a:t>
                      </a:r>
                      <a:endParaRPr/>
                    </a:p>
                  </a:txBody>
                  <a:tcPr marT="91425" marB="91425" marR="91425" marL="91425"/>
                </a:tc>
                <a:tc>
                  <a:txBody>
                    <a:bodyPr/>
                    <a:lstStyle/>
                    <a:p>
                      <a:pPr indent="0" lvl="0" marL="0" rtl="0" algn="l">
                        <a:spcBef>
                          <a:spcPts val="0"/>
                        </a:spcBef>
                        <a:spcAft>
                          <a:spcPts val="0"/>
                        </a:spcAft>
                        <a:buNone/>
                      </a:pPr>
                      <a:r>
                        <a:rPr lang="en"/>
                        <a:t>0</a:t>
                      </a:r>
                      <a:endParaRPr/>
                    </a:p>
                  </a:txBody>
                  <a:tcPr marT="91425" marB="91425" marR="91425" marL="91425"/>
                </a:tc>
                <a:tc>
                  <a:txBody>
                    <a:bodyPr/>
                    <a:lstStyle/>
                    <a:p>
                      <a:pPr indent="0" lvl="0" marL="0" rtl="0" algn="l">
                        <a:spcBef>
                          <a:spcPts val="0"/>
                        </a:spcBef>
                        <a:spcAft>
                          <a:spcPts val="0"/>
                        </a:spcAft>
                        <a:buNone/>
                      </a:pPr>
                      <a:r>
                        <a:rPr lang="en"/>
                        <a:t>1</a:t>
                      </a:r>
                      <a:endParaRPr/>
                    </a:p>
                  </a:txBody>
                  <a:tcPr marT="91425" marB="91425" marR="91425" marL="91425"/>
                </a:tc>
                <a:tc>
                  <a:txBody>
                    <a:bodyPr/>
                    <a:lstStyle/>
                    <a:p>
                      <a:pPr indent="0" lvl="0" marL="0" rtl="0" algn="l">
                        <a:spcBef>
                          <a:spcPts val="0"/>
                        </a:spcBef>
                        <a:spcAft>
                          <a:spcPts val="0"/>
                        </a:spcAft>
                        <a:buNone/>
                      </a:pPr>
                      <a:r>
                        <a:rPr lang="en"/>
                        <a:t>0</a:t>
                      </a:r>
                      <a:endParaRPr/>
                    </a:p>
                  </a:txBody>
                  <a:tcPr marT="91425" marB="91425" marR="91425" marL="91425"/>
                </a:tc>
                <a:tc>
                  <a:txBody>
                    <a:bodyPr/>
                    <a:lstStyle/>
                    <a:p>
                      <a:pPr indent="0" lvl="0" marL="0" rtl="0" algn="l">
                        <a:spcBef>
                          <a:spcPts val="0"/>
                        </a:spcBef>
                        <a:spcAft>
                          <a:spcPts val="0"/>
                        </a:spcAft>
                        <a:buNone/>
                      </a:pPr>
                      <a:r>
                        <a:rPr lang="en"/>
                        <a:t>1</a:t>
                      </a:r>
                      <a:endParaRPr/>
                    </a:p>
                  </a:txBody>
                  <a:tcPr marT="91425" marB="91425" marR="91425" marL="91425"/>
                </a:tc>
              </a:tr>
            </a:tbl>
          </a:graphicData>
        </a:graphic>
      </p:graphicFrame>
      <p:graphicFrame>
        <p:nvGraphicFramePr>
          <p:cNvPr id="154" name="Google Shape;154;p22"/>
          <p:cNvGraphicFramePr/>
          <p:nvPr/>
        </p:nvGraphicFramePr>
        <p:xfrm>
          <a:off x="1967125" y="3327700"/>
          <a:ext cx="3000000" cy="3000000"/>
        </p:xfrm>
        <a:graphic>
          <a:graphicData uri="http://schemas.openxmlformats.org/drawingml/2006/table">
            <a:tbl>
              <a:tblPr>
                <a:noFill/>
                <a:tableStyleId>{9B218A3A-1DBF-43CD-A5BF-A41C70152D9A}</a:tableStyleId>
              </a:tblPr>
              <a:tblGrid>
                <a:gridCol w="1447800"/>
                <a:gridCol w="1447800"/>
                <a:gridCol w="1447800"/>
                <a:gridCol w="1447800"/>
                <a:gridCol w="1447800"/>
              </a:tblGrid>
              <a:tr h="381000">
                <a:tc>
                  <a:txBody>
                    <a:bodyPr/>
                    <a:lstStyle/>
                    <a:p>
                      <a:pPr indent="0" lvl="0" marL="0" rtl="0" algn="l">
                        <a:spcBef>
                          <a:spcPts val="0"/>
                        </a:spcBef>
                        <a:spcAft>
                          <a:spcPts val="0"/>
                        </a:spcAft>
                        <a:buNone/>
                      </a:pPr>
                      <a:r>
                        <a:rPr lang="en"/>
                        <a:t>1</a:t>
                      </a:r>
                      <a:endParaRPr/>
                    </a:p>
                  </a:txBody>
                  <a:tcPr marT="91425" marB="91425" marR="91425" marL="91425"/>
                </a:tc>
                <a:tc>
                  <a:txBody>
                    <a:bodyPr/>
                    <a:lstStyle/>
                    <a:p>
                      <a:pPr indent="0" lvl="0" marL="0" rtl="0" algn="l">
                        <a:spcBef>
                          <a:spcPts val="0"/>
                        </a:spcBef>
                        <a:spcAft>
                          <a:spcPts val="0"/>
                        </a:spcAft>
                        <a:buNone/>
                      </a:pPr>
                      <a:r>
                        <a:rPr lang="en"/>
                        <a:t>0</a:t>
                      </a:r>
                      <a:endParaRPr/>
                    </a:p>
                  </a:txBody>
                  <a:tcPr marT="91425" marB="91425" marR="91425" marL="91425"/>
                </a:tc>
                <a:tc>
                  <a:txBody>
                    <a:bodyPr/>
                    <a:lstStyle/>
                    <a:p>
                      <a:pPr indent="0" lvl="0" marL="0" rtl="0" algn="l">
                        <a:spcBef>
                          <a:spcPts val="0"/>
                        </a:spcBef>
                        <a:spcAft>
                          <a:spcPts val="0"/>
                        </a:spcAft>
                        <a:buNone/>
                      </a:pPr>
                      <a:r>
                        <a:rPr lang="en"/>
                        <a:t>1</a:t>
                      </a:r>
                      <a:endParaRPr/>
                    </a:p>
                  </a:txBody>
                  <a:tcPr marT="91425" marB="91425" marR="91425" marL="91425"/>
                </a:tc>
                <a:tc>
                  <a:txBody>
                    <a:bodyPr/>
                    <a:lstStyle/>
                    <a:p>
                      <a:pPr indent="0" lvl="0" marL="0" rtl="0" algn="l">
                        <a:spcBef>
                          <a:spcPts val="0"/>
                        </a:spcBef>
                        <a:spcAft>
                          <a:spcPts val="0"/>
                        </a:spcAft>
                        <a:buNone/>
                      </a:pPr>
                      <a:r>
                        <a:rPr lang="en"/>
                        <a:t>0</a:t>
                      </a:r>
                      <a:endParaRPr/>
                    </a:p>
                  </a:txBody>
                  <a:tcPr marT="91425" marB="91425" marR="91425" marL="91425"/>
                </a:tc>
                <a:tc>
                  <a:txBody>
                    <a:bodyPr/>
                    <a:lstStyle/>
                    <a:p>
                      <a:pPr indent="0" lvl="0" marL="0" rtl="0" algn="l">
                        <a:spcBef>
                          <a:spcPts val="0"/>
                        </a:spcBef>
                        <a:spcAft>
                          <a:spcPts val="0"/>
                        </a:spcAft>
                        <a:buNone/>
                      </a:pPr>
                      <a:r>
                        <a:rPr lang="en"/>
                        <a:t>1</a:t>
                      </a:r>
                      <a:endParaRPr/>
                    </a:p>
                  </a:txBody>
                  <a:tcPr marT="91425" marB="91425" marR="91425" marL="91425"/>
                </a:tc>
              </a:tr>
            </a:tbl>
          </a:graphicData>
        </a:graphic>
      </p:graphicFrame>
      <p:graphicFrame>
        <p:nvGraphicFramePr>
          <p:cNvPr id="155" name="Google Shape;155;p22"/>
          <p:cNvGraphicFramePr/>
          <p:nvPr/>
        </p:nvGraphicFramePr>
        <p:xfrm>
          <a:off x="2119525" y="3480100"/>
          <a:ext cx="3000000" cy="3000000"/>
        </p:xfrm>
        <a:graphic>
          <a:graphicData uri="http://schemas.openxmlformats.org/drawingml/2006/table">
            <a:tbl>
              <a:tblPr>
                <a:noFill/>
                <a:tableStyleId>{9B218A3A-1DBF-43CD-A5BF-A41C70152D9A}</a:tableStyleId>
              </a:tblPr>
              <a:tblGrid>
                <a:gridCol w="1447800"/>
                <a:gridCol w="1447800"/>
                <a:gridCol w="1447800"/>
                <a:gridCol w="1447800"/>
                <a:gridCol w="1447800"/>
              </a:tblGrid>
              <a:tr h="381000">
                <a:tc>
                  <a:txBody>
                    <a:bodyPr/>
                    <a:lstStyle/>
                    <a:p>
                      <a:pPr indent="0" lvl="0" marL="0" rtl="0" algn="l">
                        <a:spcBef>
                          <a:spcPts val="0"/>
                        </a:spcBef>
                        <a:spcAft>
                          <a:spcPts val="0"/>
                        </a:spcAft>
                        <a:buNone/>
                      </a:pPr>
                      <a:r>
                        <a:rPr lang="en"/>
                        <a:t>1</a:t>
                      </a:r>
                      <a:endParaRPr/>
                    </a:p>
                  </a:txBody>
                  <a:tcPr marT="91425" marB="91425" marR="91425" marL="91425"/>
                </a:tc>
                <a:tc>
                  <a:txBody>
                    <a:bodyPr/>
                    <a:lstStyle/>
                    <a:p>
                      <a:pPr indent="0" lvl="0" marL="0" rtl="0" algn="l">
                        <a:spcBef>
                          <a:spcPts val="0"/>
                        </a:spcBef>
                        <a:spcAft>
                          <a:spcPts val="0"/>
                        </a:spcAft>
                        <a:buNone/>
                      </a:pPr>
                      <a:r>
                        <a:rPr lang="en"/>
                        <a:t>0</a:t>
                      </a:r>
                      <a:endParaRPr/>
                    </a:p>
                  </a:txBody>
                  <a:tcPr marT="91425" marB="91425" marR="91425" marL="91425"/>
                </a:tc>
                <a:tc>
                  <a:txBody>
                    <a:bodyPr/>
                    <a:lstStyle/>
                    <a:p>
                      <a:pPr indent="0" lvl="0" marL="0" rtl="0" algn="l">
                        <a:spcBef>
                          <a:spcPts val="0"/>
                        </a:spcBef>
                        <a:spcAft>
                          <a:spcPts val="0"/>
                        </a:spcAft>
                        <a:buNone/>
                      </a:pPr>
                      <a:r>
                        <a:rPr lang="en"/>
                        <a:t>1</a:t>
                      </a:r>
                      <a:endParaRPr/>
                    </a:p>
                  </a:txBody>
                  <a:tcPr marT="91425" marB="91425" marR="91425" marL="91425"/>
                </a:tc>
                <a:tc>
                  <a:txBody>
                    <a:bodyPr/>
                    <a:lstStyle/>
                    <a:p>
                      <a:pPr indent="0" lvl="0" marL="0" rtl="0" algn="l">
                        <a:spcBef>
                          <a:spcPts val="0"/>
                        </a:spcBef>
                        <a:spcAft>
                          <a:spcPts val="0"/>
                        </a:spcAft>
                        <a:buNone/>
                      </a:pPr>
                      <a:r>
                        <a:rPr lang="en"/>
                        <a:t>0</a:t>
                      </a:r>
                      <a:endParaRPr/>
                    </a:p>
                  </a:txBody>
                  <a:tcPr marT="91425" marB="91425" marR="91425" marL="91425"/>
                </a:tc>
                <a:tc>
                  <a:txBody>
                    <a:bodyPr/>
                    <a:lstStyle/>
                    <a:p>
                      <a:pPr indent="0" lvl="0" marL="0" rtl="0" algn="l">
                        <a:spcBef>
                          <a:spcPts val="0"/>
                        </a:spcBef>
                        <a:spcAft>
                          <a:spcPts val="0"/>
                        </a:spcAft>
                        <a:buNone/>
                      </a:pPr>
                      <a:r>
                        <a:rPr lang="en"/>
                        <a:t>1</a:t>
                      </a:r>
                      <a:endParaRPr/>
                    </a:p>
                  </a:txBody>
                  <a:tcPr marT="91425" marB="91425" marR="91425" marL="91425"/>
                </a:tc>
              </a:tr>
            </a:tbl>
          </a:graphicData>
        </a:graphic>
      </p:graphicFrame>
      <p:graphicFrame>
        <p:nvGraphicFramePr>
          <p:cNvPr id="156" name="Google Shape;156;p22"/>
          <p:cNvGraphicFramePr/>
          <p:nvPr/>
        </p:nvGraphicFramePr>
        <p:xfrm>
          <a:off x="2271925" y="3632500"/>
          <a:ext cx="3000000" cy="3000000"/>
        </p:xfrm>
        <a:graphic>
          <a:graphicData uri="http://schemas.openxmlformats.org/drawingml/2006/table">
            <a:tbl>
              <a:tblPr>
                <a:noFill/>
                <a:tableStyleId>{9B218A3A-1DBF-43CD-A5BF-A41C70152D9A}</a:tableStyleId>
              </a:tblPr>
              <a:tblGrid>
                <a:gridCol w="1447800"/>
                <a:gridCol w="1447800"/>
                <a:gridCol w="1447800"/>
                <a:gridCol w="1447800"/>
                <a:gridCol w="1447800"/>
              </a:tblGrid>
              <a:tr h="381000">
                <a:tc>
                  <a:txBody>
                    <a:bodyPr/>
                    <a:lstStyle/>
                    <a:p>
                      <a:pPr indent="0" lvl="0" marL="0" rtl="0" algn="l">
                        <a:spcBef>
                          <a:spcPts val="0"/>
                        </a:spcBef>
                        <a:spcAft>
                          <a:spcPts val="0"/>
                        </a:spcAft>
                        <a:buNone/>
                      </a:pPr>
                      <a:r>
                        <a:rPr lang="en"/>
                        <a:t>1</a:t>
                      </a:r>
                      <a:endParaRPr/>
                    </a:p>
                  </a:txBody>
                  <a:tcPr marT="91425" marB="91425" marR="91425" marL="91425"/>
                </a:tc>
                <a:tc>
                  <a:txBody>
                    <a:bodyPr/>
                    <a:lstStyle/>
                    <a:p>
                      <a:pPr indent="0" lvl="0" marL="0" rtl="0" algn="l">
                        <a:spcBef>
                          <a:spcPts val="0"/>
                        </a:spcBef>
                        <a:spcAft>
                          <a:spcPts val="0"/>
                        </a:spcAft>
                        <a:buNone/>
                      </a:pPr>
                      <a:r>
                        <a:rPr lang="en"/>
                        <a:t>0</a:t>
                      </a:r>
                      <a:endParaRPr/>
                    </a:p>
                  </a:txBody>
                  <a:tcPr marT="91425" marB="91425" marR="91425" marL="91425"/>
                </a:tc>
                <a:tc>
                  <a:txBody>
                    <a:bodyPr/>
                    <a:lstStyle/>
                    <a:p>
                      <a:pPr indent="0" lvl="0" marL="0" rtl="0" algn="l">
                        <a:spcBef>
                          <a:spcPts val="0"/>
                        </a:spcBef>
                        <a:spcAft>
                          <a:spcPts val="0"/>
                        </a:spcAft>
                        <a:buNone/>
                      </a:pPr>
                      <a:r>
                        <a:rPr lang="en"/>
                        <a:t>1</a:t>
                      </a:r>
                      <a:endParaRPr/>
                    </a:p>
                  </a:txBody>
                  <a:tcPr marT="91425" marB="91425" marR="91425" marL="91425"/>
                </a:tc>
                <a:tc>
                  <a:txBody>
                    <a:bodyPr/>
                    <a:lstStyle/>
                    <a:p>
                      <a:pPr indent="0" lvl="0" marL="0" rtl="0" algn="l">
                        <a:spcBef>
                          <a:spcPts val="0"/>
                        </a:spcBef>
                        <a:spcAft>
                          <a:spcPts val="0"/>
                        </a:spcAft>
                        <a:buNone/>
                      </a:pPr>
                      <a:r>
                        <a:rPr lang="en"/>
                        <a:t>0</a:t>
                      </a:r>
                      <a:endParaRPr/>
                    </a:p>
                  </a:txBody>
                  <a:tcPr marT="91425" marB="91425" marR="91425" marL="91425"/>
                </a:tc>
                <a:tc>
                  <a:txBody>
                    <a:bodyPr/>
                    <a:lstStyle/>
                    <a:p>
                      <a:pPr indent="0" lvl="0" marL="0" rtl="0" algn="l">
                        <a:spcBef>
                          <a:spcPts val="0"/>
                        </a:spcBef>
                        <a:spcAft>
                          <a:spcPts val="0"/>
                        </a:spcAft>
                        <a:buNone/>
                      </a:pPr>
                      <a:r>
                        <a:rPr lang="en"/>
                        <a:t>1</a:t>
                      </a:r>
                      <a:endParaRPr/>
                    </a:p>
                  </a:txBody>
                  <a:tcPr marT="91425" marB="91425" marR="91425" marL="91425"/>
                </a:tc>
              </a:tr>
            </a:tbl>
          </a:graphicData>
        </a:graphic>
      </p:graphicFrame>
      <p:graphicFrame>
        <p:nvGraphicFramePr>
          <p:cNvPr id="157" name="Google Shape;157;p22"/>
          <p:cNvGraphicFramePr/>
          <p:nvPr/>
        </p:nvGraphicFramePr>
        <p:xfrm>
          <a:off x="2424325" y="3784900"/>
          <a:ext cx="3000000" cy="3000000"/>
        </p:xfrm>
        <a:graphic>
          <a:graphicData uri="http://schemas.openxmlformats.org/drawingml/2006/table">
            <a:tbl>
              <a:tblPr>
                <a:noFill/>
                <a:tableStyleId>{9B218A3A-1DBF-43CD-A5BF-A41C70152D9A}</a:tableStyleId>
              </a:tblPr>
              <a:tblGrid>
                <a:gridCol w="1447800"/>
                <a:gridCol w="1447800"/>
                <a:gridCol w="1447800"/>
                <a:gridCol w="1447800"/>
                <a:gridCol w="1447800"/>
              </a:tblGrid>
              <a:tr h="381000">
                <a:tc>
                  <a:txBody>
                    <a:bodyPr/>
                    <a:lstStyle/>
                    <a:p>
                      <a:pPr indent="0" lvl="0" marL="0" rtl="0" algn="l">
                        <a:spcBef>
                          <a:spcPts val="0"/>
                        </a:spcBef>
                        <a:spcAft>
                          <a:spcPts val="0"/>
                        </a:spcAft>
                        <a:buNone/>
                      </a:pPr>
                      <a:r>
                        <a:rPr lang="en"/>
                        <a:t>1</a:t>
                      </a:r>
                      <a:endParaRPr/>
                    </a:p>
                  </a:txBody>
                  <a:tcPr marT="91425" marB="91425" marR="91425" marL="91425"/>
                </a:tc>
                <a:tc>
                  <a:txBody>
                    <a:bodyPr/>
                    <a:lstStyle/>
                    <a:p>
                      <a:pPr indent="0" lvl="0" marL="0" rtl="0" algn="l">
                        <a:spcBef>
                          <a:spcPts val="0"/>
                        </a:spcBef>
                        <a:spcAft>
                          <a:spcPts val="0"/>
                        </a:spcAft>
                        <a:buNone/>
                      </a:pPr>
                      <a:r>
                        <a:rPr lang="en"/>
                        <a:t>0</a:t>
                      </a:r>
                      <a:endParaRPr/>
                    </a:p>
                  </a:txBody>
                  <a:tcPr marT="91425" marB="91425" marR="91425" marL="91425"/>
                </a:tc>
                <a:tc>
                  <a:txBody>
                    <a:bodyPr/>
                    <a:lstStyle/>
                    <a:p>
                      <a:pPr indent="0" lvl="0" marL="0" rtl="0" algn="l">
                        <a:spcBef>
                          <a:spcPts val="0"/>
                        </a:spcBef>
                        <a:spcAft>
                          <a:spcPts val="0"/>
                        </a:spcAft>
                        <a:buNone/>
                      </a:pPr>
                      <a:r>
                        <a:rPr lang="en"/>
                        <a:t>1</a:t>
                      </a:r>
                      <a:endParaRPr/>
                    </a:p>
                  </a:txBody>
                  <a:tcPr marT="91425" marB="91425" marR="91425" marL="91425"/>
                </a:tc>
                <a:tc>
                  <a:txBody>
                    <a:bodyPr/>
                    <a:lstStyle/>
                    <a:p>
                      <a:pPr indent="0" lvl="0" marL="0" rtl="0" algn="l">
                        <a:spcBef>
                          <a:spcPts val="0"/>
                        </a:spcBef>
                        <a:spcAft>
                          <a:spcPts val="0"/>
                        </a:spcAft>
                        <a:buNone/>
                      </a:pPr>
                      <a:r>
                        <a:rPr lang="en"/>
                        <a:t>0</a:t>
                      </a:r>
                      <a:endParaRPr/>
                    </a:p>
                  </a:txBody>
                  <a:tcPr marT="91425" marB="91425" marR="91425" marL="91425"/>
                </a:tc>
                <a:tc>
                  <a:txBody>
                    <a:bodyPr/>
                    <a:lstStyle/>
                    <a:p>
                      <a:pPr indent="0" lvl="0" marL="0" rtl="0" algn="l">
                        <a:spcBef>
                          <a:spcPts val="0"/>
                        </a:spcBef>
                        <a:spcAft>
                          <a:spcPts val="0"/>
                        </a:spcAft>
                        <a:buNone/>
                      </a:pPr>
                      <a:r>
                        <a:rPr lang="en"/>
                        <a:t>1</a:t>
                      </a:r>
                      <a:endParaRPr/>
                    </a:p>
                  </a:txBody>
                  <a:tcPr marT="91425" marB="91425" marR="91425" marL="91425"/>
                </a:tc>
              </a:tr>
            </a:tbl>
          </a:graphicData>
        </a:graphic>
      </p:graphicFrame>
      <p:graphicFrame>
        <p:nvGraphicFramePr>
          <p:cNvPr id="158" name="Google Shape;158;p22"/>
          <p:cNvGraphicFramePr/>
          <p:nvPr/>
        </p:nvGraphicFramePr>
        <p:xfrm>
          <a:off x="2576725" y="3937300"/>
          <a:ext cx="3000000" cy="3000000"/>
        </p:xfrm>
        <a:graphic>
          <a:graphicData uri="http://schemas.openxmlformats.org/drawingml/2006/table">
            <a:tbl>
              <a:tblPr>
                <a:noFill/>
                <a:tableStyleId>{9B218A3A-1DBF-43CD-A5BF-A41C70152D9A}</a:tableStyleId>
              </a:tblPr>
              <a:tblGrid>
                <a:gridCol w="1447800"/>
                <a:gridCol w="1447800"/>
                <a:gridCol w="1447800"/>
                <a:gridCol w="1447800"/>
                <a:gridCol w="1447800"/>
              </a:tblGrid>
              <a:tr h="381000">
                <a:tc>
                  <a:txBody>
                    <a:bodyPr/>
                    <a:lstStyle/>
                    <a:p>
                      <a:pPr indent="0" lvl="0" marL="0" rtl="0" algn="l">
                        <a:spcBef>
                          <a:spcPts val="0"/>
                        </a:spcBef>
                        <a:spcAft>
                          <a:spcPts val="0"/>
                        </a:spcAft>
                        <a:buNone/>
                      </a:pPr>
                      <a:r>
                        <a:rPr lang="en"/>
                        <a:t>1</a:t>
                      </a:r>
                      <a:endParaRPr/>
                    </a:p>
                  </a:txBody>
                  <a:tcPr marT="91425" marB="91425" marR="91425" marL="91425"/>
                </a:tc>
                <a:tc>
                  <a:txBody>
                    <a:bodyPr/>
                    <a:lstStyle/>
                    <a:p>
                      <a:pPr indent="0" lvl="0" marL="0" rtl="0" algn="l">
                        <a:spcBef>
                          <a:spcPts val="0"/>
                        </a:spcBef>
                        <a:spcAft>
                          <a:spcPts val="0"/>
                        </a:spcAft>
                        <a:buNone/>
                      </a:pPr>
                      <a:r>
                        <a:rPr lang="en"/>
                        <a:t>0</a:t>
                      </a:r>
                      <a:endParaRPr/>
                    </a:p>
                  </a:txBody>
                  <a:tcPr marT="91425" marB="91425" marR="91425" marL="91425"/>
                </a:tc>
                <a:tc>
                  <a:txBody>
                    <a:bodyPr/>
                    <a:lstStyle/>
                    <a:p>
                      <a:pPr indent="0" lvl="0" marL="0" rtl="0" algn="l">
                        <a:spcBef>
                          <a:spcPts val="0"/>
                        </a:spcBef>
                        <a:spcAft>
                          <a:spcPts val="0"/>
                        </a:spcAft>
                        <a:buNone/>
                      </a:pPr>
                      <a:r>
                        <a:rPr lang="en"/>
                        <a:t>1</a:t>
                      </a:r>
                      <a:endParaRPr/>
                    </a:p>
                  </a:txBody>
                  <a:tcPr marT="91425" marB="91425" marR="91425" marL="91425"/>
                </a:tc>
                <a:tc>
                  <a:txBody>
                    <a:bodyPr/>
                    <a:lstStyle/>
                    <a:p>
                      <a:pPr indent="0" lvl="0" marL="0" rtl="0" algn="l">
                        <a:spcBef>
                          <a:spcPts val="0"/>
                        </a:spcBef>
                        <a:spcAft>
                          <a:spcPts val="0"/>
                        </a:spcAft>
                        <a:buNone/>
                      </a:pPr>
                      <a:r>
                        <a:rPr lang="en"/>
                        <a:t>0</a:t>
                      </a:r>
                      <a:endParaRPr/>
                    </a:p>
                  </a:txBody>
                  <a:tcPr marT="91425" marB="91425" marR="91425" marL="91425"/>
                </a:tc>
                <a:tc>
                  <a:txBody>
                    <a:bodyPr/>
                    <a:lstStyle/>
                    <a:p>
                      <a:pPr indent="0" lvl="0" marL="0" rtl="0" algn="l">
                        <a:spcBef>
                          <a:spcPts val="0"/>
                        </a:spcBef>
                        <a:spcAft>
                          <a:spcPts val="0"/>
                        </a:spcAft>
                        <a:buNone/>
                      </a:pPr>
                      <a:r>
                        <a:rPr lang="en"/>
                        <a:t>1</a:t>
                      </a:r>
                      <a:endParaRPr/>
                    </a:p>
                  </a:txBody>
                  <a:tcPr marT="91425" marB="91425" marR="91425" marL="91425"/>
                </a:tc>
              </a:tr>
            </a:tbl>
          </a:graphicData>
        </a:graphic>
      </p:graphicFrame>
      <p:graphicFrame>
        <p:nvGraphicFramePr>
          <p:cNvPr id="159" name="Google Shape;159;p22"/>
          <p:cNvGraphicFramePr/>
          <p:nvPr/>
        </p:nvGraphicFramePr>
        <p:xfrm>
          <a:off x="2729125" y="4089700"/>
          <a:ext cx="3000000" cy="3000000"/>
        </p:xfrm>
        <a:graphic>
          <a:graphicData uri="http://schemas.openxmlformats.org/drawingml/2006/table">
            <a:tbl>
              <a:tblPr>
                <a:noFill/>
                <a:tableStyleId>{9B218A3A-1DBF-43CD-A5BF-A41C70152D9A}</a:tableStyleId>
              </a:tblPr>
              <a:tblGrid>
                <a:gridCol w="1447800"/>
                <a:gridCol w="1447800"/>
                <a:gridCol w="1447800"/>
                <a:gridCol w="1447800"/>
                <a:gridCol w="1447800"/>
              </a:tblGrid>
              <a:tr h="381000">
                <a:tc>
                  <a:txBody>
                    <a:bodyPr/>
                    <a:lstStyle/>
                    <a:p>
                      <a:pPr indent="0" lvl="0" marL="0" rtl="0" algn="l">
                        <a:spcBef>
                          <a:spcPts val="0"/>
                        </a:spcBef>
                        <a:spcAft>
                          <a:spcPts val="0"/>
                        </a:spcAft>
                        <a:buNone/>
                      </a:pPr>
                      <a:r>
                        <a:rPr lang="en"/>
                        <a:t>1</a:t>
                      </a:r>
                      <a:endParaRPr/>
                    </a:p>
                  </a:txBody>
                  <a:tcPr marT="91425" marB="91425" marR="91425" marL="91425"/>
                </a:tc>
                <a:tc>
                  <a:txBody>
                    <a:bodyPr/>
                    <a:lstStyle/>
                    <a:p>
                      <a:pPr indent="0" lvl="0" marL="0" rtl="0" algn="l">
                        <a:spcBef>
                          <a:spcPts val="0"/>
                        </a:spcBef>
                        <a:spcAft>
                          <a:spcPts val="0"/>
                        </a:spcAft>
                        <a:buNone/>
                      </a:pPr>
                      <a:r>
                        <a:rPr lang="en"/>
                        <a:t>0</a:t>
                      </a:r>
                      <a:endParaRPr/>
                    </a:p>
                  </a:txBody>
                  <a:tcPr marT="91425" marB="91425" marR="91425" marL="91425"/>
                </a:tc>
                <a:tc>
                  <a:txBody>
                    <a:bodyPr/>
                    <a:lstStyle/>
                    <a:p>
                      <a:pPr indent="0" lvl="0" marL="0" rtl="0" algn="l">
                        <a:spcBef>
                          <a:spcPts val="0"/>
                        </a:spcBef>
                        <a:spcAft>
                          <a:spcPts val="0"/>
                        </a:spcAft>
                        <a:buNone/>
                      </a:pPr>
                      <a:r>
                        <a:rPr lang="en"/>
                        <a:t>1</a:t>
                      </a:r>
                      <a:endParaRPr/>
                    </a:p>
                  </a:txBody>
                  <a:tcPr marT="91425" marB="91425" marR="91425" marL="91425"/>
                </a:tc>
                <a:tc>
                  <a:txBody>
                    <a:bodyPr/>
                    <a:lstStyle/>
                    <a:p>
                      <a:pPr indent="0" lvl="0" marL="0" rtl="0" algn="l">
                        <a:spcBef>
                          <a:spcPts val="0"/>
                        </a:spcBef>
                        <a:spcAft>
                          <a:spcPts val="0"/>
                        </a:spcAft>
                        <a:buNone/>
                      </a:pPr>
                      <a:r>
                        <a:rPr lang="en"/>
                        <a:t>0</a:t>
                      </a:r>
                      <a:endParaRPr/>
                    </a:p>
                  </a:txBody>
                  <a:tcPr marT="91425" marB="91425" marR="91425" marL="91425"/>
                </a:tc>
                <a:tc>
                  <a:txBody>
                    <a:bodyPr/>
                    <a:lstStyle/>
                    <a:p>
                      <a:pPr indent="0" lvl="0" marL="0" rtl="0" algn="l">
                        <a:spcBef>
                          <a:spcPts val="0"/>
                        </a:spcBef>
                        <a:spcAft>
                          <a:spcPts val="0"/>
                        </a:spcAft>
                        <a:buNone/>
                      </a:pPr>
                      <a:r>
                        <a:rPr lang="en"/>
                        <a:t>1</a:t>
                      </a:r>
                      <a:endParaRPr/>
                    </a:p>
                  </a:txBody>
                  <a:tcPr marT="91425" marB="91425" marR="91425" marL="91425"/>
                </a:tc>
              </a:tr>
            </a:tbl>
          </a:graphicData>
        </a:graphic>
      </p:graphicFrame>
      <p:graphicFrame>
        <p:nvGraphicFramePr>
          <p:cNvPr id="160" name="Google Shape;160;p22"/>
          <p:cNvGraphicFramePr/>
          <p:nvPr/>
        </p:nvGraphicFramePr>
        <p:xfrm>
          <a:off x="2881525" y="4242100"/>
          <a:ext cx="3000000" cy="3000000"/>
        </p:xfrm>
        <a:graphic>
          <a:graphicData uri="http://schemas.openxmlformats.org/drawingml/2006/table">
            <a:tbl>
              <a:tblPr>
                <a:noFill/>
                <a:tableStyleId>{9B218A3A-1DBF-43CD-A5BF-A41C70152D9A}</a:tableStyleId>
              </a:tblPr>
              <a:tblGrid>
                <a:gridCol w="1447800"/>
                <a:gridCol w="1447800"/>
                <a:gridCol w="1447800"/>
                <a:gridCol w="1447800"/>
                <a:gridCol w="1447800"/>
              </a:tblGrid>
              <a:tr h="381000">
                <a:tc>
                  <a:txBody>
                    <a:bodyPr/>
                    <a:lstStyle/>
                    <a:p>
                      <a:pPr indent="0" lvl="0" marL="0" rtl="0" algn="l">
                        <a:spcBef>
                          <a:spcPts val="0"/>
                        </a:spcBef>
                        <a:spcAft>
                          <a:spcPts val="0"/>
                        </a:spcAft>
                        <a:buNone/>
                      </a:pPr>
                      <a:r>
                        <a:rPr lang="en"/>
                        <a:t>1</a:t>
                      </a:r>
                      <a:endParaRPr/>
                    </a:p>
                  </a:txBody>
                  <a:tcPr marT="91425" marB="91425" marR="91425" marL="91425"/>
                </a:tc>
                <a:tc>
                  <a:txBody>
                    <a:bodyPr/>
                    <a:lstStyle/>
                    <a:p>
                      <a:pPr indent="0" lvl="0" marL="0" rtl="0" algn="l">
                        <a:spcBef>
                          <a:spcPts val="0"/>
                        </a:spcBef>
                        <a:spcAft>
                          <a:spcPts val="0"/>
                        </a:spcAft>
                        <a:buNone/>
                      </a:pPr>
                      <a:r>
                        <a:rPr lang="en"/>
                        <a:t>0</a:t>
                      </a:r>
                      <a:endParaRPr/>
                    </a:p>
                  </a:txBody>
                  <a:tcPr marT="91425" marB="91425" marR="91425" marL="91425"/>
                </a:tc>
                <a:tc>
                  <a:txBody>
                    <a:bodyPr/>
                    <a:lstStyle/>
                    <a:p>
                      <a:pPr indent="0" lvl="0" marL="0" rtl="0" algn="l">
                        <a:spcBef>
                          <a:spcPts val="0"/>
                        </a:spcBef>
                        <a:spcAft>
                          <a:spcPts val="0"/>
                        </a:spcAft>
                        <a:buNone/>
                      </a:pPr>
                      <a:r>
                        <a:rPr lang="en"/>
                        <a:t>1</a:t>
                      </a:r>
                      <a:endParaRPr/>
                    </a:p>
                  </a:txBody>
                  <a:tcPr marT="91425" marB="91425" marR="91425" marL="91425"/>
                </a:tc>
                <a:tc>
                  <a:txBody>
                    <a:bodyPr/>
                    <a:lstStyle/>
                    <a:p>
                      <a:pPr indent="0" lvl="0" marL="0" rtl="0" algn="l">
                        <a:spcBef>
                          <a:spcPts val="0"/>
                        </a:spcBef>
                        <a:spcAft>
                          <a:spcPts val="0"/>
                        </a:spcAft>
                        <a:buNone/>
                      </a:pPr>
                      <a:r>
                        <a:rPr lang="en"/>
                        <a:t>0</a:t>
                      </a:r>
                      <a:endParaRPr/>
                    </a:p>
                  </a:txBody>
                  <a:tcPr marT="91425" marB="91425" marR="91425" marL="91425"/>
                </a:tc>
                <a:tc>
                  <a:txBody>
                    <a:bodyPr/>
                    <a:lstStyle/>
                    <a:p>
                      <a:pPr indent="0" lvl="0" marL="0" rtl="0" algn="l">
                        <a:spcBef>
                          <a:spcPts val="0"/>
                        </a:spcBef>
                        <a:spcAft>
                          <a:spcPts val="0"/>
                        </a:spcAft>
                        <a:buNone/>
                      </a:pPr>
                      <a:r>
                        <a:rPr lang="en"/>
                        <a:t>1</a:t>
                      </a:r>
                      <a:endParaRPr/>
                    </a:p>
                  </a:txBody>
                  <a:tcPr marT="91425" marB="91425" marR="91425" marL="91425"/>
                </a:tc>
              </a:tr>
            </a:tbl>
          </a:graphicData>
        </a:graphic>
      </p:graphicFrame>
      <p:graphicFrame>
        <p:nvGraphicFramePr>
          <p:cNvPr id="161" name="Google Shape;161;p22"/>
          <p:cNvGraphicFramePr/>
          <p:nvPr/>
        </p:nvGraphicFramePr>
        <p:xfrm>
          <a:off x="3033925" y="4394500"/>
          <a:ext cx="3000000" cy="3000000"/>
        </p:xfrm>
        <a:graphic>
          <a:graphicData uri="http://schemas.openxmlformats.org/drawingml/2006/table">
            <a:tbl>
              <a:tblPr>
                <a:noFill/>
                <a:tableStyleId>{9B218A3A-1DBF-43CD-A5BF-A41C70152D9A}</a:tableStyleId>
              </a:tblPr>
              <a:tblGrid>
                <a:gridCol w="1447800"/>
                <a:gridCol w="1447800"/>
                <a:gridCol w="1447800"/>
                <a:gridCol w="1447800"/>
                <a:gridCol w="1447800"/>
              </a:tblGrid>
              <a:tr h="381000">
                <a:tc>
                  <a:txBody>
                    <a:bodyPr/>
                    <a:lstStyle/>
                    <a:p>
                      <a:pPr indent="0" lvl="0" marL="0" rtl="0" algn="l">
                        <a:spcBef>
                          <a:spcPts val="0"/>
                        </a:spcBef>
                        <a:spcAft>
                          <a:spcPts val="0"/>
                        </a:spcAft>
                        <a:buNone/>
                      </a:pPr>
                      <a:r>
                        <a:rPr lang="en"/>
                        <a:t>1</a:t>
                      </a:r>
                      <a:endParaRPr/>
                    </a:p>
                  </a:txBody>
                  <a:tcPr marT="91425" marB="91425" marR="91425" marL="91425"/>
                </a:tc>
                <a:tc>
                  <a:txBody>
                    <a:bodyPr/>
                    <a:lstStyle/>
                    <a:p>
                      <a:pPr indent="0" lvl="0" marL="0" rtl="0" algn="l">
                        <a:spcBef>
                          <a:spcPts val="0"/>
                        </a:spcBef>
                        <a:spcAft>
                          <a:spcPts val="0"/>
                        </a:spcAft>
                        <a:buNone/>
                      </a:pPr>
                      <a:r>
                        <a:rPr lang="en"/>
                        <a:t>0</a:t>
                      </a:r>
                      <a:endParaRPr/>
                    </a:p>
                  </a:txBody>
                  <a:tcPr marT="91425" marB="91425" marR="91425" marL="91425"/>
                </a:tc>
                <a:tc>
                  <a:txBody>
                    <a:bodyPr/>
                    <a:lstStyle/>
                    <a:p>
                      <a:pPr indent="0" lvl="0" marL="0" rtl="0" algn="l">
                        <a:spcBef>
                          <a:spcPts val="0"/>
                        </a:spcBef>
                        <a:spcAft>
                          <a:spcPts val="0"/>
                        </a:spcAft>
                        <a:buNone/>
                      </a:pPr>
                      <a:r>
                        <a:rPr lang="en"/>
                        <a:t>1</a:t>
                      </a:r>
                      <a:endParaRPr/>
                    </a:p>
                  </a:txBody>
                  <a:tcPr marT="91425" marB="91425" marR="91425" marL="91425"/>
                </a:tc>
                <a:tc>
                  <a:txBody>
                    <a:bodyPr/>
                    <a:lstStyle/>
                    <a:p>
                      <a:pPr indent="0" lvl="0" marL="0" rtl="0" algn="l">
                        <a:spcBef>
                          <a:spcPts val="0"/>
                        </a:spcBef>
                        <a:spcAft>
                          <a:spcPts val="0"/>
                        </a:spcAft>
                        <a:buNone/>
                      </a:pPr>
                      <a:r>
                        <a:rPr lang="en"/>
                        <a:t>0</a:t>
                      </a:r>
                      <a:endParaRPr/>
                    </a:p>
                  </a:txBody>
                  <a:tcPr marT="91425" marB="91425" marR="91425" marL="91425"/>
                </a:tc>
                <a:tc>
                  <a:txBody>
                    <a:bodyPr/>
                    <a:lstStyle/>
                    <a:p>
                      <a:pPr indent="0" lvl="0" marL="0" rtl="0" algn="l">
                        <a:spcBef>
                          <a:spcPts val="0"/>
                        </a:spcBef>
                        <a:spcAft>
                          <a:spcPts val="0"/>
                        </a:spcAft>
                        <a:buNone/>
                      </a:pPr>
                      <a:r>
                        <a:rPr lang="en"/>
                        <a:t>1</a:t>
                      </a:r>
                      <a:endParaRPr/>
                    </a:p>
                  </a:txBody>
                  <a:tcPr marT="91425" marB="91425" marR="91425" marL="91425"/>
                </a:tc>
              </a:tr>
            </a:tbl>
          </a:graphicData>
        </a:graphic>
      </p:graphicFrame>
      <p:graphicFrame>
        <p:nvGraphicFramePr>
          <p:cNvPr id="162" name="Google Shape;162;p22"/>
          <p:cNvGraphicFramePr/>
          <p:nvPr/>
        </p:nvGraphicFramePr>
        <p:xfrm>
          <a:off x="3186325" y="4546900"/>
          <a:ext cx="3000000" cy="3000000"/>
        </p:xfrm>
        <a:graphic>
          <a:graphicData uri="http://schemas.openxmlformats.org/drawingml/2006/table">
            <a:tbl>
              <a:tblPr>
                <a:noFill/>
                <a:tableStyleId>{9B218A3A-1DBF-43CD-A5BF-A41C70152D9A}</a:tableStyleId>
              </a:tblPr>
              <a:tblGrid>
                <a:gridCol w="1447800"/>
                <a:gridCol w="1447800"/>
                <a:gridCol w="1447800"/>
                <a:gridCol w="1447800"/>
                <a:gridCol w="1447800"/>
              </a:tblGrid>
              <a:tr h="381000">
                <a:tc>
                  <a:txBody>
                    <a:bodyPr/>
                    <a:lstStyle/>
                    <a:p>
                      <a:pPr indent="0" lvl="0" marL="0" rtl="0" algn="l">
                        <a:spcBef>
                          <a:spcPts val="0"/>
                        </a:spcBef>
                        <a:spcAft>
                          <a:spcPts val="0"/>
                        </a:spcAft>
                        <a:buNone/>
                      </a:pPr>
                      <a:r>
                        <a:rPr lang="en"/>
                        <a:t>1</a:t>
                      </a:r>
                      <a:endParaRPr/>
                    </a:p>
                  </a:txBody>
                  <a:tcPr marT="91425" marB="91425" marR="91425" marL="91425"/>
                </a:tc>
                <a:tc>
                  <a:txBody>
                    <a:bodyPr/>
                    <a:lstStyle/>
                    <a:p>
                      <a:pPr indent="0" lvl="0" marL="0" rtl="0" algn="l">
                        <a:spcBef>
                          <a:spcPts val="0"/>
                        </a:spcBef>
                        <a:spcAft>
                          <a:spcPts val="0"/>
                        </a:spcAft>
                        <a:buNone/>
                      </a:pPr>
                      <a:r>
                        <a:rPr lang="en"/>
                        <a:t>0</a:t>
                      </a:r>
                      <a:endParaRPr/>
                    </a:p>
                  </a:txBody>
                  <a:tcPr marT="91425" marB="91425" marR="91425" marL="91425"/>
                </a:tc>
                <a:tc>
                  <a:txBody>
                    <a:bodyPr/>
                    <a:lstStyle/>
                    <a:p>
                      <a:pPr indent="0" lvl="0" marL="0" rtl="0" algn="l">
                        <a:spcBef>
                          <a:spcPts val="0"/>
                        </a:spcBef>
                        <a:spcAft>
                          <a:spcPts val="0"/>
                        </a:spcAft>
                        <a:buNone/>
                      </a:pPr>
                      <a:r>
                        <a:rPr lang="en"/>
                        <a:t>1</a:t>
                      </a:r>
                      <a:endParaRPr/>
                    </a:p>
                  </a:txBody>
                  <a:tcPr marT="91425" marB="91425" marR="91425" marL="91425"/>
                </a:tc>
                <a:tc>
                  <a:txBody>
                    <a:bodyPr/>
                    <a:lstStyle/>
                    <a:p>
                      <a:pPr indent="0" lvl="0" marL="0" rtl="0" algn="l">
                        <a:spcBef>
                          <a:spcPts val="0"/>
                        </a:spcBef>
                        <a:spcAft>
                          <a:spcPts val="0"/>
                        </a:spcAft>
                        <a:buNone/>
                      </a:pPr>
                      <a:r>
                        <a:rPr lang="en"/>
                        <a:t>0</a:t>
                      </a:r>
                      <a:endParaRPr/>
                    </a:p>
                  </a:txBody>
                  <a:tcPr marT="91425" marB="91425" marR="91425" marL="91425"/>
                </a:tc>
                <a:tc>
                  <a:txBody>
                    <a:bodyPr/>
                    <a:lstStyle/>
                    <a:p>
                      <a:pPr indent="0" lvl="0" marL="0" rtl="0" algn="l">
                        <a:spcBef>
                          <a:spcPts val="0"/>
                        </a:spcBef>
                        <a:spcAft>
                          <a:spcPts val="0"/>
                        </a:spcAft>
                        <a:buNone/>
                      </a:pPr>
                      <a:r>
                        <a:rPr lang="en"/>
                        <a:t>1</a:t>
                      </a:r>
                      <a:endParaRPr/>
                    </a:p>
                  </a:txBody>
                  <a:tcPr marT="91425" marB="91425" marR="91425" marL="91425"/>
                </a:tc>
              </a:tr>
            </a:tbl>
          </a:graphicData>
        </a:graphic>
      </p:graphicFrame>
      <p:graphicFrame>
        <p:nvGraphicFramePr>
          <p:cNvPr id="163" name="Google Shape;163;p22"/>
          <p:cNvGraphicFramePr/>
          <p:nvPr/>
        </p:nvGraphicFramePr>
        <p:xfrm>
          <a:off x="3338725" y="4699300"/>
          <a:ext cx="3000000" cy="3000000"/>
        </p:xfrm>
        <a:graphic>
          <a:graphicData uri="http://schemas.openxmlformats.org/drawingml/2006/table">
            <a:tbl>
              <a:tblPr>
                <a:noFill/>
                <a:tableStyleId>{9B218A3A-1DBF-43CD-A5BF-A41C70152D9A}</a:tableStyleId>
              </a:tblPr>
              <a:tblGrid>
                <a:gridCol w="1447800"/>
                <a:gridCol w="1447800"/>
                <a:gridCol w="1447800"/>
                <a:gridCol w="1447800"/>
                <a:gridCol w="1447800"/>
              </a:tblGrid>
              <a:tr h="381000">
                <a:tc>
                  <a:txBody>
                    <a:bodyPr/>
                    <a:lstStyle/>
                    <a:p>
                      <a:pPr indent="0" lvl="0" marL="0" rtl="0" algn="l">
                        <a:spcBef>
                          <a:spcPts val="0"/>
                        </a:spcBef>
                        <a:spcAft>
                          <a:spcPts val="0"/>
                        </a:spcAft>
                        <a:buNone/>
                      </a:pPr>
                      <a:r>
                        <a:rPr lang="en"/>
                        <a:t>1</a:t>
                      </a:r>
                      <a:endParaRPr/>
                    </a:p>
                  </a:txBody>
                  <a:tcPr marT="91425" marB="91425" marR="91425" marL="91425"/>
                </a:tc>
                <a:tc>
                  <a:txBody>
                    <a:bodyPr/>
                    <a:lstStyle/>
                    <a:p>
                      <a:pPr indent="0" lvl="0" marL="0" rtl="0" algn="l">
                        <a:spcBef>
                          <a:spcPts val="0"/>
                        </a:spcBef>
                        <a:spcAft>
                          <a:spcPts val="0"/>
                        </a:spcAft>
                        <a:buNone/>
                      </a:pPr>
                      <a:r>
                        <a:rPr lang="en"/>
                        <a:t>0</a:t>
                      </a:r>
                      <a:endParaRPr/>
                    </a:p>
                  </a:txBody>
                  <a:tcPr marT="91425" marB="91425" marR="91425" marL="91425"/>
                </a:tc>
                <a:tc>
                  <a:txBody>
                    <a:bodyPr/>
                    <a:lstStyle/>
                    <a:p>
                      <a:pPr indent="0" lvl="0" marL="0" rtl="0" algn="l">
                        <a:spcBef>
                          <a:spcPts val="0"/>
                        </a:spcBef>
                        <a:spcAft>
                          <a:spcPts val="0"/>
                        </a:spcAft>
                        <a:buNone/>
                      </a:pPr>
                      <a:r>
                        <a:rPr lang="en"/>
                        <a:t>1</a:t>
                      </a:r>
                      <a:endParaRPr/>
                    </a:p>
                  </a:txBody>
                  <a:tcPr marT="91425" marB="91425" marR="91425" marL="91425"/>
                </a:tc>
                <a:tc>
                  <a:txBody>
                    <a:bodyPr/>
                    <a:lstStyle/>
                    <a:p>
                      <a:pPr indent="0" lvl="0" marL="0" rtl="0" algn="l">
                        <a:spcBef>
                          <a:spcPts val="0"/>
                        </a:spcBef>
                        <a:spcAft>
                          <a:spcPts val="0"/>
                        </a:spcAft>
                        <a:buNone/>
                      </a:pPr>
                      <a:r>
                        <a:rPr lang="en"/>
                        <a:t>0</a:t>
                      </a:r>
                      <a:endParaRPr/>
                    </a:p>
                  </a:txBody>
                  <a:tcPr marT="91425" marB="91425" marR="91425" marL="91425"/>
                </a:tc>
                <a:tc>
                  <a:txBody>
                    <a:bodyPr/>
                    <a:lstStyle/>
                    <a:p>
                      <a:pPr indent="0" lvl="0" marL="0" rtl="0" algn="l">
                        <a:spcBef>
                          <a:spcPts val="0"/>
                        </a:spcBef>
                        <a:spcAft>
                          <a:spcPts val="0"/>
                        </a:spcAft>
                        <a:buNone/>
                      </a:pPr>
                      <a:r>
                        <a:rPr lang="en"/>
                        <a:t>1</a:t>
                      </a:r>
                      <a:endParaRPr/>
                    </a:p>
                  </a:txBody>
                  <a:tcPr marT="91425" marB="91425" marR="91425" marL="91425"/>
                </a:tc>
              </a:tr>
            </a:tbl>
          </a:graphicData>
        </a:graphic>
      </p:graphicFrame>
      <p:graphicFrame>
        <p:nvGraphicFramePr>
          <p:cNvPr id="164" name="Google Shape;164;p22"/>
          <p:cNvGraphicFramePr/>
          <p:nvPr/>
        </p:nvGraphicFramePr>
        <p:xfrm>
          <a:off x="3491125" y="4851700"/>
          <a:ext cx="3000000" cy="3000000"/>
        </p:xfrm>
        <a:graphic>
          <a:graphicData uri="http://schemas.openxmlformats.org/drawingml/2006/table">
            <a:tbl>
              <a:tblPr>
                <a:noFill/>
                <a:tableStyleId>{9B218A3A-1DBF-43CD-A5BF-A41C70152D9A}</a:tableStyleId>
              </a:tblPr>
              <a:tblGrid>
                <a:gridCol w="1447800"/>
                <a:gridCol w="1447800"/>
                <a:gridCol w="1447800"/>
                <a:gridCol w="1447800"/>
                <a:gridCol w="1447800"/>
              </a:tblGrid>
              <a:tr h="381000">
                <a:tc>
                  <a:txBody>
                    <a:bodyPr/>
                    <a:lstStyle/>
                    <a:p>
                      <a:pPr indent="0" lvl="0" marL="0" rtl="0" algn="l">
                        <a:spcBef>
                          <a:spcPts val="0"/>
                        </a:spcBef>
                        <a:spcAft>
                          <a:spcPts val="0"/>
                        </a:spcAft>
                        <a:buNone/>
                      </a:pPr>
                      <a:r>
                        <a:rPr lang="en"/>
                        <a:t>1</a:t>
                      </a:r>
                      <a:endParaRPr/>
                    </a:p>
                  </a:txBody>
                  <a:tcPr marT="91425" marB="91425" marR="91425" marL="91425"/>
                </a:tc>
                <a:tc>
                  <a:txBody>
                    <a:bodyPr/>
                    <a:lstStyle/>
                    <a:p>
                      <a:pPr indent="0" lvl="0" marL="0" rtl="0" algn="l">
                        <a:spcBef>
                          <a:spcPts val="0"/>
                        </a:spcBef>
                        <a:spcAft>
                          <a:spcPts val="0"/>
                        </a:spcAft>
                        <a:buNone/>
                      </a:pPr>
                      <a:r>
                        <a:rPr lang="en"/>
                        <a:t>0</a:t>
                      </a:r>
                      <a:endParaRPr/>
                    </a:p>
                  </a:txBody>
                  <a:tcPr marT="91425" marB="91425" marR="91425" marL="91425"/>
                </a:tc>
                <a:tc>
                  <a:txBody>
                    <a:bodyPr/>
                    <a:lstStyle/>
                    <a:p>
                      <a:pPr indent="0" lvl="0" marL="0" rtl="0" algn="l">
                        <a:spcBef>
                          <a:spcPts val="0"/>
                        </a:spcBef>
                        <a:spcAft>
                          <a:spcPts val="0"/>
                        </a:spcAft>
                        <a:buNone/>
                      </a:pPr>
                      <a:r>
                        <a:rPr lang="en"/>
                        <a:t>1</a:t>
                      </a:r>
                      <a:endParaRPr/>
                    </a:p>
                  </a:txBody>
                  <a:tcPr marT="91425" marB="91425" marR="91425" marL="91425"/>
                </a:tc>
                <a:tc>
                  <a:txBody>
                    <a:bodyPr/>
                    <a:lstStyle/>
                    <a:p>
                      <a:pPr indent="0" lvl="0" marL="0" rtl="0" algn="l">
                        <a:spcBef>
                          <a:spcPts val="0"/>
                        </a:spcBef>
                        <a:spcAft>
                          <a:spcPts val="0"/>
                        </a:spcAft>
                        <a:buNone/>
                      </a:pPr>
                      <a:r>
                        <a:rPr lang="en"/>
                        <a:t>0</a:t>
                      </a:r>
                      <a:endParaRPr/>
                    </a:p>
                  </a:txBody>
                  <a:tcPr marT="91425" marB="91425" marR="91425" marL="91425"/>
                </a:tc>
                <a:tc>
                  <a:txBody>
                    <a:bodyPr/>
                    <a:lstStyle/>
                    <a:p>
                      <a:pPr indent="0" lvl="0" marL="0" rtl="0" algn="l">
                        <a:spcBef>
                          <a:spcPts val="0"/>
                        </a:spcBef>
                        <a:spcAft>
                          <a:spcPts val="0"/>
                        </a:spcAft>
                        <a:buNone/>
                      </a:pPr>
                      <a:r>
                        <a:rPr lang="en"/>
                        <a:t>1</a:t>
                      </a:r>
                      <a:endParaRPr/>
                    </a:p>
                  </a:txBody>
                  <a:tcPr marT="91425" marB="91425" marR="91425" marL="91425"/>
                </a:tc>
              </a:tr>
            </a:tbl>
          </a:graphicData>
        </a:graphic>
      </p:graphicFrame>
      <p:graphicFrame>
        <p:nvGraphicFramePr>
          <p:cNvPr id="165" name="Google Shape;165;p22"/>
          <p:cNvGraphicFramePr/>
          <p:nvPr/>
        </p:nvGraphicFramePr>
        <p:xfrm>
          <a:off x="3643525" y="5004100"/>
          <a:ext cx="3000000" cy="3000000"/>
        </p:xfrm>
        <a:graphic>
          <a:graphicData uri="http://schemas.openxmlformats.org/drawingml/2006/table">
            <a:tbl>
              <a:tblPr>
                <a:noFill/>
                <a:tableStyleId>{9B218A3A-1DBF-43CD-A5BF-A41C70152D9A}</a:tableStyleId>
              </a:tblPr>
              <a:tblGrid>
                <a:gridCol w="1447800"/>
                <a:gridCol w="1447800"/>
                <a:gridCol w="1447800"/>
                <a:gridCol w="1447800"/>
                <a:gridCol w="1447800"/>
              </a:tblGrid>
              <a:tr h="381000">
                <a:tc>
                  <a:txBody>
                    <a:bodyPr/>
                    <a:lstStyle/>
                    <a:p>
                      <a:pPr indent="0" lvl="0" marL="0" rtl="0" algn="l">
                        <a:spcBef>
                          <a:spcPts val="0"/>
                        </a:spcBef>
                        <a:spcAft>
                          <a:spcPts val="0"/>
                        </a:spcAft>
                        <a:buNone/>
                      </a:pPr>
                      <a:r>
                        <a:rPr lang="en"/>
                        <a:t>1</a:t>
                      </a:r>
                      <a:endParaRPr/>
                    </a:p>
                  </a:txBody>
                  <a:tcPr marT="91425" marB="91425" marR="91425" marL="91425"/>
                </a:tc>
                <a:tc>
                  <a:txBody>
                    <a:bodyPr/>
                    <a:lstStyle/>
                    <a:p>
                      <a:pPr indent="0" lvl="0" marL="0" rtl="0" algn="l">
                        <a:spcBef>
                          <a:spcPts val="0"/>
                        </a:spcBef>
                        <a:spcAft>
                          <a:spcPts val="0"/>
                        </a:spcAft>
                        <a:buNone/>
                      </a:pPr>
                      <a:r>
                        <a:rPr lang="en"/>
                        <a:t>0</a:t>
                      </a:r>
                      <a:endParaRPr/>
                    </a:p>
                  </a:txBody>
                  <a:tcPr marT="91425" marB="91425" marR="91425" marL="91425"/>
                </a:tc>
                <a:tc>
                  <a:txBody>
                    <a:bodyPr/>
                    <a:lstStyle/>
                    <a:p>
                      <a:pPr indent="0" lvl="0" marL="0" rtl="0" algn="l">
                        <a:spcBef>
                          <a:spcPts val="0"/>
                        </a:spcBef>
                        <a:spcAft>
                          <a:spcPts val="0"/>
                        </a:spcAft>
                        <a:buNone/>
                      </a:pPr>
                      <a:r>
                        <a:rPr lang="en"/>
                        <a:t>1</a:t>
                      </a:r>
                      <a:endParaRPr/>
                    </a:p>
                  </a:txBody>
                  <a:tcPr marT="91425" marB="91425" marR="91425" marL="91425"/>
                </a:tc>
                <a:tc>
                  <a:txBody>
                    <a:bodyPr/>
                    <a:lstStyle/>
                    <a:p>
                      <a:pPr indent="0" lvl="0" marL="0" rtl="0" algn="l">
                        <a:spcBef>
                          <a:spcPts val="0"/>
                        </a:spcBef>
                        <a:spcAft>
                          <a:spcPts val="0"/>
                        </a:spcAft>
                        <a:buNone/>
                      </a:pPr>
                      <a:r>
                        <a:rPr lang="en"/>
                        <a:t>0</a:t>
                      </a:r>
                      <a:endParaRPr/>
                    </a:p>
                  </a:txBody>
                  <a:tcPr marT="91425" marB="91425" marR="91425" marL="91425"/>
                </a:tc>
                <a:tc>
                  <a:txBody>
                    <a:bodyPr/>
                    <a:lstStyle/>
                    <a:p>
                      <a:pPr indent="0" lvl="0" marL="0" rtl="0" algn="l">
                        <a:spcBef>
                          <a:spcPts val="0"/>
                        </a:spcBef>
                        <a:spcAft>
                          <a:spcPts val="0"/>
                        </a:spcAft>
                        <a:buNone/>
                      </a:pPr>
                      <a:r>
                        <a:rPr lang="en"/>
                        <a:t>1</a:t>
                      </a:r>
                      <a:endParaRPr/>
                    </a:p>
                  </a:txBody>
                  <a:tcPr marT="91425" marB="91425" marR="91425" marL="91425"/>
                </a:tc>
              </a:tr>
            </a:tbl>
          </a:graphicData>
        </a:graphic>
      </p:graphicFrame>
      <p:graphicFrame>
        <p:nvGraphicFramePr>
          <p:cNvPr id="166" name="Google Shape;166;p22"/>
          <p:cNvGraphicFramePr/>
          <p:nvPr/>
        </p:nvGraphicFramePr>
        <p:xfrm>
          <a:off x="3795925" y="5156500"/>
          <a:ext cx="3000000" cy="3000000"/>
        </p:xfrm>
        <a:graphic>
          <a:graphicData uri="http://schemas.openxmlformats.org/drawingml/2006/table">
            <a:tbl>
              <a:tblPr>
                <a:noFill/>
                <a:tableStyleId>{9B218A3A-1DBF-43CD-A5BF-A41C70152D9A}</a:tableStyleId>
              </a:tblPr>
              <a:tblGrid>
                <a:gridCol w="1447800"/>
                <a:gridCol w="1447800"/>
                <a:gridCol w="1447800"/>
                <a:gridCol w="1447800"/>
                <a:gridCol w="1447800"/>
              </a:tblGrid>
              <a:tr h="381000">
                <a:tc>
                  <a:txBody>
                    <a:bodyPr/>
                    <a:lstStyle/>
                    <a:p>
                      <a:pPr indent="0" lvl="0" marL="0" rtl="0" algn="l">
                        <a:spcBef>
                          <a:spcPts val="0"/>
                        </a:spcBef>
                        <a:spcAft>
                          <a:spcPts val="0"/>
                        </a:spcAft>
                        <a:buNone/>
                      </a:pPr>
                      <a:r>
                        <a:rPr lang="en"/>
                        <a:t>1</a:t>
                      </a:r>
                      <a:endParaRPr/>
                    </a:p>
                  </a:txBody>
                  <a:tcPr marT="91425" marB="91425" marR="91425" marL="91425"/>
                </a:tc>
                <a:tc>
                  <a:txBody>
                    <a:bodyPr/>
                    <a:lstStyle/>
                    <a:p>
                      <a:pPr indent="0" lvl="0" marL="0" rtl="0" algn="l">
                        <a:spcBef>
                          <a:spcPts val="0"/>
                        </a:spcBef>
                        <a:spcAft>
                          <a:spcPts val="0"/>
                        </a:spcAft>
                        <a:buNone/>
                      </a:pPr>
                      <a:r>
                        <a:rPr lang="en"/>
                        <a:t>0</a:t>
                      </a:r>
                      <a:endParaRPr/>
                    </a:p>
                  </a:txBody>
                  <a:tcPr marT="91425" marB="91425" marR="91425" marL="91425"/>
                </a:tc>
                <a:tc>
                  <a:txBody>
                    <a:bodyPr/>
                    <a:lstStyle/>
                    <a:p>
                      <a:pPr indent="0" lvl="0" marL="0" rtl="0" algn="l">
                        <a:spcBef>
                          <a:spcPts val="0"/>
                        </a:spcBef>
                        <a:spcAft>
                          <a:spcPts val="0"/>
                        </a:spcAft>
                        <a:buNone/>
                      </a:pPr>
                      <a:r>
                        <a:rPr lang="en"/>
                        <a:t>1</a:t>
                      </a:r>
                      <a:endParaRPr/>
                    </a:p>
                  </a:txBody>
                  <a:tcPr marT="91425" marB="91425" marR="91425" marL="91425"/>
                </a:tc>
                <a:tc>
                  <a:txBody>
                    <a:bodyPr/>
                    <a:lstStyle/>
                    <a:p>
                      <a:pPr indent="0" lvl="0" marL="0" rtl="0" algn="l">
                        <a:spcBef>
                          <a:spcPts val="0"/>
                        </a:spcBef>
                        <a:spcAft>
                          <a:spcPts val="0"/>
                        </a:spcAft>
                        <a:buNone/>
                      </a:pPr>
                      <a:r>
                        <a:rPr lang="en"/>
                        <a:t>0</a:t>
                      </a:r>
                      <a:endParaRPr/>
                    </a:p>
                  </a:txBody>
                  <a:tcPr marT="91425" marB="91425" marR="91425" marL="91425"/>
                </a:tc>
                <a:tc>
                  <a:txBody>
                    <a:bodyPr/>
                    <a:lstStyle/>
                    <a:p>
                      <a:pPr indent="0" lvl="0" marL="0" rtl="0" algn="l">
                        <a:spcBef>
                          <a:spcPts val="0"/>
                        </a:spcBef>
                        <a:spcAft>
                          <a:spcPts val="0"/>
                        </a:spcAft>
                        <a:buNone/>
                      </a:pPr>
                      <a:r>
                        <a:rPr lang="en"/>
                        <a:t>1</a:t>
                      </a:r>
                      <a:endParaRPr/>
                    </a:p>
                  </a:txBody>
                  <a:tcPr marT="91425" marB="91425" marR="91425" marL="91425"/>
                </a:tc>
              </a:tr>
            </a:tbl>
          </a:graphicData>
        </a:graphic>
      </p:graphicFrame>
      <p:graphicFrame>
        <p:nvGraphicFramePr>
          <p:cNvPr id="167" name="Google Shape;167;p22"/>
          <p:cNvGraphicFramePr/>
          <p:nvPr/>
        </p:nvGraphicFramePr>
        <p:xfrm>
          <a:off x="3948325" y="5308900"/>
          <a:ext cx="3000000" cy="3000000"/>
        </p:xfrm>
        <a:graphic>
          <a:graphicData uri="http://schemas.openxmlformats.org/drawingml/2006/table">
            <a:tbl>
              <a:tblPr>
                <a:noFill/>
                <a:tableStyleId>{9B218A3A-1DBF-43CD-A5BF-A41C70152D9A}</a:tableStyleId>
              </a:tblPr>
              <a:tblGrid>
                <a:gridCol w="1447800"/>
                <a:gridCol w="1447800"/>
                <a:gridCol w="1447800"/>
                <a:gridCol w="1447800"/>
                <a:gridCol w="1447800"/>
              </a:tblGrid>
              <a:tr h="381000">
                <a:tc>
                  <a:txBody>
                    <a:bodyPr/>
                    <a:lstStyle/>
                    <a:p>
                      <a:pPr indent="0" lvl="0" marL="0" rtl="0" algn="l">
                        <a:spcBef>
                          <a:spcPts val="0"/>
                        </a:spcBef>
                        <a:spcAft>
                          <a:spcPts val="0"/>
                        </a:spcAft>
                        <a:buNone/>
                      </a:pPr>
                      <a:r>
                        <a:rPr lang="en"/>
                        <a:t>1</a:t>
                      </a:r>
                      <a:endParaRPr/>
                    </a:p>
                  </a:txBody>
                  <a:tcPr marT="91425" marB="91425" marR="91425" marL="91425"/>
                </a:tc>
                <a:tc>
                  <a:txBody>
                    <a:bodyPr/>
                    <a:lstStyle/>
                    <a:p>
                      <a:pPr indent="0" lvl="0" marL="0" rtl="0" algn="l">
                        <a:spcBef>
                          <a:spcPts val="0"/>
                        </a:spcBef>
                        <a:spcAft>
                          <a:spcPts val="0"/>
                        </a:spcAft>
                        <a:buNone/>
                      </a:pPr>
                      <a:r>
                        <a:rPr lang="en"/>
                        <a:t>0</a:t>
                      </a:r>
                      <a:endParaRPr/>
                    </a:p>
                  </a:txBody>
                  <a:tcPr marT="91425" marB="91425" marR="91425" marL="91425"/>
                </a:tc>
                <a:tc>
                  <a:txBody>
                    <a:bodyPr/>
                    <a:lstStyle/>
                    <a:p>
                      <a:pPr indent="0" lvl="0" marL="0" rtl="0" algn="l">
                        <a:spcBef>
                          <a:spcPts val="0"/>
                        </a:spcBef>
                        <a:spcAft>
                          <a:spcPts val="0"/>
                        </a:spcAft>
                        <a:buNone/>
                      </a:pPr>
                      <a:r>
                        <a:rPr lang="en"/>
                        <a:t>1</a:t>
                      </a:r>
                      <a:endParaRPr/>
                    </a:p>
                  </a:txBody>
                  <a:tcPr marT="91425" marB="91425" marR="91425" marL="91425"/>
                </a:tc>
                <a:tc>
                  <a:txBody>
                    <a:bodyPr/>
                    <a:lstStyle/>
                    <a:p>
                      <a:pPr indent="0" lvl="0" marL="0" rtl="0" algn="l">
                        <a:spcBef>
                          <a:spcPts val="0"/>
                        </a:spcBef>
                        <a:spcAft>
                          <a:spcPts val="0"/>
                        </a:spcAft>
                        <a:buNone/>
                      </a:pPr>
                      <a:r>
                        <a:rPr lang="en"/>
                        <a:t>0</a:t>
                      </a:r>
                      <a:endParaRPr/>
                    </a:p>
                  </a:txBody>
                  <a:tcPr marT="91425" marB="91425" marR="91425" marL="91425"/>
                </a:tc>
                <a:tc>
                  <a:txBody>
                    <a:bodyPr/>
                    <a:lstStyle/>
                    <a:p>
                      <a:pPr indent="0" lvl="0" marL="0" rtl="0" algn="l">
                        <a:spcBef>
                          <a:spcPts val="0"/>
                        </a:spcBef>
                        <a:spcAft>
                          <a:spcPts val="0"/>
                        </a:spcAft>
                        <a:buNone/>
                      </a:pPr>
                      <a:r>
                        <a:rPr lang="en"/>
                        <a:t>1</a:t>
                      </a:r>
                      <a:endParaRPr/>
                    </a:p>
                  </a:txBody>
                  <a:tcPr marT="91425" marB="91425" marR="91425" marL="91425"/>
                </a:tc>
              </a:tr>
            </a:tbl>
          </a:graphicData>
        </a:graphic>
      </p:graphicFrame>
      <p:graphicFrame>
        <p:nvGraphicFramePr>
          <p:cNvPr id="168" name="Google Shape;168;p22"/>
          <p:cNvGraphicFramePr/>
          <p:nvPr/>
        </p:nvGraphicFramePr>
        <p:xfrm>
          <a:off x="4100725" y="5461300"/>
          <a:ext cx="3000000" cy="3000000"/>
        </p:xfrm>
        <a:graphic>
          <a:graphicData uri="http://schemas.openxmlformats.org/drawingml/2006/table">
            <a:tbl>
              <a:tblPr>
                <a:noFill/>
                <a:tableStyleId>{9B218A3A-1DBF-43CD-A5BF-A41C70152D9A}</a:tableStyleId>
              </a:tblPr>
              <a:tblGrid>
                <a:gridCol w="1447800"/>
                <a:gridCol w="1447800"/>
                <a:gridCol w="1447800"/>
                <a:gridCol w="1447800"/>
                <a:gridCol w="1447800"/>
              </a:tblGrid>
              <a:tr h="381000">
                <a:tc>
                  <a:txBody>
                    <a:bodyPr/>
                    <a:lstStyle/>
                    <a:p>
                      <a:pPr indent="0" lvl="0" marL="0" rtl="0" algn="l">
                        <a:spcBef>
                          <a:spcPts val="0"/>
                        </a:spcBef>
                        <a:spcAft>
                          <a:spcPts val="0"/>
                        </a:spcAft>
                        <a:buNone/>
                      </a:pPr>
                      <a:r>
                        <a:rPr lang="en"/>
                        <a:t>1</a:t>
                      </a:r>
                      <a:endParaRPr/>
                    </a:p>
                  </a:txBody>
                  <a:tcPr marT="91425" marB="91425" marR="91425" marL="91425"/>
                </a:tc>
                <a:tc>
                  <a:txBody>
                    <a:bodyPr/>
                    <a:lstStyle/>
                    <a:p>
                      <a:pPr indent="0" lvl="0" marL="0" rtl="0" algn="l">
                        <a:spcBef>
                          <a:spcPts val="0"/>
                        </a:spcBef>
                        <a:spcAft>
                          <a:spcPts val="0"/>
                        </a:spcAft>
                        <a:buNone/>
                      </a:pPr>
                      <a:r>
                        <a:rPr lang="en"/>
                        <a:t>0</a:t>
                      </a:r>
                      <a:endParaRPr/>
                    </a:p>
                  </a:txBody>
                  <a:tcPr marT="91425" marB="91425" marR="91425" marL="91425"/>
                </a:tc>
                <a:tc>
                  <a:txBody>
                    <a:bodyPr/>
                    <a:lstStyle/>
                    <a:p>
                      <a:pPr indent="0" lvl="0" marL="0" rtl="0" algn="l">
                        <a:spcBef>
                          <a:spcPts val="0"/>
                        </a:spcBef>
                        <a:spcAft>
                          <a:spcPts val="0"/>
                        </a:spcAft>
                        <a:buNone/>
                      </a:pPr>
                      <a:r>
                        <a:rPr lang="en"/>
                        <a:t>1</a:t>
                      </a:r>
                      <a:endParaRPr/>
                    </a:p>
                  </a:txBody>
                  <a:tcPr marT="91425" marB="91425" marR="91425" marL="91425"/>
                </a:tc>
                <a:tc>
                  <a:txBody>
                    <a:bodyPr/>
                    <a:lstStyle/>
                    <a:p>
                      <a:pPr indent="0" lvl="0" marL="0" rtl="0" algn="l">
                        <a:spcBef>
                          <a:spcPts val="0"/>
                        </a:spcBef>
                        <a:spcAft>
                          <a:spcPts val="0"/>
                        </a:spcAft>
                        <a:buNone/>
                      </a:pPr>
                      <a:r>
                        <a:rPr lang="en"/>
                        <a:t>0</a:t>
                      </a:r>
                      <a:endParaRPr/>
                    </a:p>
                  </a:txBody>
                  <a:tcPr marT="91425" marB="91425" marR="91425" marL="91425"/>
                </a:tc>
                <a:tc>
                  <a:txBody>
                    <a:bodyPr/>
                    <a:lstStyle/>
                    <a:p>
                      <a:pPr indent="0" lvl="0" marL="0" rtl="0" algn="l">
                        <a:spcBef>
                          <a:spcPts val="0"/>
                        </a:spcBef>
                        <a:spcAft>
                          <a:spcPts val="0"/>
                        </a:spcAft>
                        <a:buNone/>
                      </a:pPr>
                      <a:r>
                        <a:rPr lang="en"/>
                        <a:t>1</a:t>
                      </a:r>
                      <a:endParaRPr/>
                    </a:p>
                  </a:txBody>
                  <a:tcPr marT="91425" marB="91425" marR="91425" marL="91425"/>
                </a:tc>
              </a:tr>
            </a:tbl>
          </a:graphicData>
        </a:graphic>
      </p:graphicFrame>
      <p:graphicFrame>
        <p:nvGraphicFramePr>
          <p:cNvPr id="169" name="Google Shape;169;p22"/>
          <p:cNvGraphicFramePr/>
          <p:nvPr/>
        </p:nvGraphicFramePr>
        <p:xfrm>
          <a:off x="4253125" y="5613700"/>
          <a:ext cx="3000000" cy="3000000"/>
        </p:xfrm>
        <a:graphic>
          <a:graphicData uri="http://schemas.openxmlformats.org/drawingml/2006/table">
            <a:tbl>
              <a:tblPr>
                <a:noFill/>
                <a:tableStyleId>{9B218A3A-1DBF-43CD-A5BF-A41C70152D9A}</a:tableStyleId>
              </a:tblPr>
              <a:tblGrid>
                <a:gridCol w="1447800"/>
                <a:gridCol w="1447800"/>
                <a:gridCol w="1447800"/>
                <a:gridCol w="1447800"/>
                <a:gridCol w="1447800"/>
              </a:tblGrid>
              <a:tr h="381000">
                <a:tc>
                  <a:txBody>
                    <a:bodyPr/>
                    <a:lstStyle/>
                    <a:p>
                      <a:pPr indent="0" lvl="0" marL="0" rtl="0" algn="l">
                        <a:spcBef>
                          <a:spcPts val="0"/>
                        </a:spcBef>
                        <a:spcAft>
                          <a:spcPts val="0"/>
                        </a:spcAft>
                        <a:buNone/>
                      </a:pPr>
                      <a:r>
                        <a:rPr lang="en"/>
                        <a:t>1</a:t>
                      </a:r>
                      <a:endParaRPr/>
                    </a:p>
                  </a:txBody>
                  <a:tcPr marT="91425" marB="91425" marR="91425" marL="91425"/>
                </a:tc>
                <a:tc>
                  <a:txBody>
                    <a:bodyPr/>
                    <a:lstStyle/>
                    <a:p>
                      <a:pPr indent="0" lvl="0" marL="0" rtl="0" algn="l">
                        <a:spcBef>
                          <a:spcPts val="0"/>
                        </a:spcBef>
                        <a:spcAft>
                          <a:spcPts val="0"/>
                        </a:spcAft>
                        <a:buNone/>
                      </a:pPr>
                      <a:r>
                        <a:rPr lang="en"/>
                        <a:t>0</a:t>
                      </a:r>
                      <a:endParaRPr/>
                    </a:p>
                  </a:txBody>
                  <a:tcPr marT="91425" marB="91425" marR="91425" marL="91425"/>
                </a:tc>
                <a:tc>
                  <a:txBody>
                    <a:bodyPr/>
                    <a:lstStyle/>
                    <a:p>
                      <a:pPr indent="0" lvl="0" marL="0" rtl="0" algn="l">
                        <a:spcBef>
                          <a:spcPts val="0"/>
                        </a:spcBef>
                        <a:spcAft>
                          <a:spcPts val="0"/>
                        </a:spcAft>
                        <a:buNone/>
                      </a:pPr>
                      <a:r>
                        <a:rPr lang="en"/>
                        <a:t>1</a:t>
                      </a:r>
                      <a:endParaRPr/>
                    </a:p>
                  </a:txBody>
                  <a:tcPr marT="91425" marB="91425" marR="91425" marL="91425"/>
                </a:tc>
                <a:tc>
                  <a:txBody>
                    <a:bodyPr/>
                    <a:lstStyle/>
                    <a:p>
                      <a:pPr indent="0" lvl="0" marL="0" rtl="0" algn="l">
                        <a:spcBef>
                          <a:spcPts val="0"/>
                        </a:spcBef>
                        <a:spcAft>
                          <a:spcPts val="0"/>
                        </a:spcAft>
                        <a:buNone/>
                      </a:pPr>
                      <a:r>
                        <a:rPr lang="en"/>
                        <a:t>0</a:t>
                      </a:r>
                      <a:endParaRPr/>
                    </a:p>
                  </a:txBody>
                  <a:tcPr marT="91425" marB="91425" marR="91425" marL="91425"/>
                </a:tc>
                <a:tc>
                  <a:txBody>
                    <a:bodyPr/>
                    <a:lstStyle/>
                    <a:p>
                      <a:pPr indent="0" lvl="0" marL="0" rtl="0" algn="l">
                        <a:spcBef>
                          <a:spcPts val="0"/>
                        </a:spcBef>
                        <a:spcAft>
                          <a:spcPts val="0"/>
                        </a:spcAft>
                        <a:buNone/>
                      </a:pPr>
                      <a:r>
                        <a:rPr lang="en"/>
                        <a:t>1</a:t>
                      </a:r>
                      <a:endParaRPr/>
                    </a:p>
                  </a:txBody>
                  <a:tcPr marT="91425" marB="91425" marR="91425" marL="91425"/>
                </a:tc>
              </a:tr>
            </a:tbl>
          </a:graphicData>
        </a:graphic>
      </p:graphicFrame>
      <p:graphicFrame>
        <p:nvGraphicFramePr>
          <p:cNvPr id="170" name="Google Shape;170;p22"/>
          <p:cNvGraphicFramePr/>
          <p:nvPr/>
        </p:nvGraphicFramePr>
        <p:xfrm>
          <a:off x="4405525" y="5766100"/>
          <a:ext cx="3000000" cy="3000000"/>
        </p:xfrm>
        <a:graphic>
          <a:graphicData uri="http://schemas.openxmlformats.org/drawingml/2006/table">
            <a:tbl>
              <a:tblPr>
                <a:noFill/>
                <a:tableStyleId>{9B218A3A-1DBF-43CD-A5BF-A41C70152D9A}</a:tableStyleId>
              </a:tblPr>
              <a:tblGrid>
                <a:gridCol w="1447800"/>
                <a:gridCol w="1447800"/>
                <a:gridCol w="1447800"/>
                <a:gridCol w="1447800"/>
                <a:gridCol w="1447800"/>
              </a:tblGrid>
              <a:tr h="381000">
                <a:tc>
                  <a:txBody>
                    <a:bodyPr/>
                    <a:lstStyle/>
                    <a:p>
                      <a:pPr indent="0" lvl="0" marL="0" rtl="0" algn="l">
                        <a:spcBef>
                          <a:spcPts val="0"/>
                        </a:spcBef>
                        <a:spcAft>
                          <a:spcPts val="0"/>
                        </a:spcAft>
                        <a:buNone/>
                      </a:pPr>
                      <a:r>
                        <a:rPr lang="en"/>
                        <a:t>1</a:t>
                      </a:r>
                      <a:endParaRPr/>
                    </a:p>
                  </a:txBody>
                  <a:tcPr marT="91425" marB="91425" marR="91425" marL="91425"/>
                </a:tc>
                <a:tc>
                  <a:txBody>
                    <a:bodyPr/>
                    <a:lstStyle/>
                    <a:p>
                      <a:pPr indent="0" lvl="0" marL="0" rtl="0" algn="l">
                        <a:spcBef>
                          <a:spcPts val="0"/>
                        </a:spcBef>
                        <a:spcAft>
                          <a:spcPts val="0"/>
                        </a:spcAft>
                        <a:buNone/>
                      </a:pPr>
                      <a:r>
                        <a:rPr lang="en"/>
                        <a:t>0</a:t>
                      </a:r>
                      <a:endParaRPr/>
                    </a:p>
                  </a:txBody>
                  <a:tcPr marT="91425" marB="91425" marR="91425" marL="91425"/>
                </a:tc>
                <a:tc>
                  <a:txBody>
                    <a:bodyPr/>
                    <a:lstStyle/>
                    <a:p>
                      <a:pPr indent="0" lvl="0" marL="0" rtl="0" algn="l">
                        <a:spcBef>
                          <a:spcPts val="0"/>
                        </a:spcBef>
                        <a:spcAft>
                          <a:spcPts val="0"/>
                        </a:spcAft>
                        <a:buNone/>
                      </a:pPr>
                      <a:r>
                        <a:rPr lang="en"/>
                        <a:t>1</a:t>
                      </a:r>
                      <a:endParaRPr/>
                    </a:p>
                  </a:txBody>
                  <a:tcPr marT="91425" marB="91425" marR="91425" marL="91425"/>
                </a:tc>
                <a:tc>
                  <a:txBody>
                    <a:bodyPr/>
                    <a:lstStyle/>
                    <a:p>
                      <a:pPr indent="0" lvl="0" marL="0" rtl="0" algn="l">
                        <a:spcBef>
                          <a:spcPts val="0"/>
                        </a:spcBef>
                        <a:spcAft>
                          <a:spcPts val="0"/>
                        </a:spcAft>
                        <a:buNone/>
                      </a:pPr>
                      <a:r>
                        <a:rPr lang="en"/>
                        <a:t>0</a:t>
                      </a:r>
                      <a:endParaRPr/>
                    </a:p>
                  </a:txBody>
                  <a:tcPr marT="91425" marB="91425" marR="91425" marL="91425"/>
                </a:tc>
                <a:tc>
                  <a:txBody>
                    <a:bodyPr/>
                    <a:lstStyle/>
                    <a:p>
                      <a:pPr indent="0" lvl="0" marL="0" rtl="0" algn="l">
                        <a:spcBef>
                          <a:spcPts val="0"/>
                        </a:spcBef>
                        <a:spcAft>
                          <a:spcPts val="0"/>
                        </a:spcAft>
                        <a:buNone/>
                      </a:pPr>
                      <a:r>
                        <a:rPr lang="en"/>
                        <a:t>1</a:t>
                      </a:r>
                      <a:endParaRPr/>
                    </a:p>
                  </a:txBody>
                  <a:tcPr marT="91425" marB="91425" marR="91425" marL="91425"/>
                </a:tc>
              </a:tr>
            </a:tbl>
          </a:graphicData>
        </a:graphic>
      </p:graphicFrame>
      <p:graphicFrame>
        <p:nvGraphicFramePr>
          <p:cNvPr id="171" name="Google Shape;171;p22"/>
          <p:cNvGraphicFramePr/>
          <p:nvPr/>
        </p:nvGraphicFramePr>
        <p:xfrm>
          <a:off x="4557925" y="5918500"/>
          <a:ext cx="3000000" cy="3000000"/>
        </p:xfrm>
        <a:graphic>
          <a:graphicData uri="http://schemas.openxmlformats.org/drawingml/2006/table">
            <a:tbl>
              <a:tblPr>
                <a:noFill/>
                <a:tableStyleId>{9B218A3A-1DBF-43CD-A5BF-A41C70152D9A}</a:tableStyleId>
              </a:tblPr>
              <a:tblGrid>
                <a:gridCol w="1447800"/>
                <a:gridCol w="1447800"/>
                <a:gridCol w="1447800"/>
                <a:gridCol w="1447800"/>
                <a:gridCol w="1447800"/>
              </a:tblGrid>
              <a:tr h="381000">
                <a:tc>
                  <a:txBody>
                    <a:bodyPr/>
                    <a:lstStyle/>
                    <a:p>
                      <a:pPr indent="0" lvl="0" marL="0" rtl="0" algn="l">
                        <a:spcBef>
                          <a:spcPts val="0"/>
                        </a:spcBef>
                        <a:spcAft>
                          <a:spcPts val="0"/>
                        </a:spcAft>
                        <a:buNone/>
                      </a:pPr>
                      <a:r>
                        <a:rPr lang="en"/>
                        <a:t>1</a:t>
                      </a:r>
                      <a:endParaRPr/>
                    </a:p>
                  </a:txBody>
                  <a:tcPr marT="91425" marB="91425" marR="91425" marL="91425"/>
                </a:tc>
                <a:tc>
                  <a:txBody>
                    <a:bodyPr/>
                    <a:lstStyle/>
                    <a:p>
                      <a:pPr indent="0" lvl="0" marL="0" rtl="0" algn="l">
                        <a:spcBef>
                          <a:spcPts val="0"/>
                        </a:spcBef>
                        <a:spcAft>
                          <a:spcPts val="0"/>
                        </a:spcAft>
                        <a:buNone/>
                      </a:pPr>
                      <a:r>
                        <a:rPr lang="en"/>
                        <a:t>0</a:t>
                      </a:r>
                      <a:endParaRPr/>
                    </a:p>
                  </a:txBody>
                  <a:tcPr marT="91425" marB="91425" marR="91425" marL="91425"/>
                </a:tc>
                <a:tc>
                  <a:txBody>
                    <a:bodyPr/>
                    <a:lstStyle/>
                    <a:p>
                      <a:pPr indent="0" lvl="0" marL="0" rtl="0" algn="l">
                        <a:spcBef>
                          <a:spcPts val="0"/>
                        </a:spcBef>
                        <a:spcAft>
                          <a:spcPts val="0"/>
                        </a:spcAft>
                        <a:buNone/>
                      </a:pPr>
                      <a:r>
                        <a:rPr lang="en"/>
                        <a:t>1</a:t>
                      </a:r>
                      <a:endParaRPr/>
                    </a:p>
                  </a:txBody>
                  <a:tcPr marT="91425" marB="91425" marR="91425" marL="91425"/>
                </a:tc>
                <a:tc>
                  <a:txBody>
                    <a:bodyPr/>
                    <a:lstStyle/>
                    <a:p>
                      <a:pPr indent="0" lvl="0" marL="0" rtl="0" algn="l">
                        <a:spcBef>
                          <a:spcPts val="0"/>
                        </a:spcBef>
                        <a:spcAft>
                          <a:spcPts val="0"/>
                        </a:spcAft>
                        <a:buNone/>
                      </a:pPr>
                      <a:r>
                        <a:rPr lang="en"/>
                        <a:t>0</a:t>
                      </a:r>
                      <a:endParaRPr/>
                    </a:p>
                  </a:txBody>
                  <a:tcPr marT="91425" marB="91425" marR="91425" marL="91425"/>
                </a:tc>
                <a:tc>
                  <a:txBody>
                    <a:bodyPr/>
                    <a:lstStyle/>
                    <a:p>
                      <a:pPr indent="0" lvl="0" marL="0" rtl="0" algn="l">
                        <a:spcBef>
                          <a:spcPts val="0"/>
                        </a:spcBef>
                        <a:spcAft>
                          <a:spcPts val="0"/>
                        </a:spcAft>
                        <a:buNone/>
                      </a:pPr>
                      <a:r>
                        <a:rPr lang="en"/>
                        <a:t>1</a:t>
                      </a:r>
                      <a:endParaRPr/>
                    </a:p>
                  </a:txBody>
                  <a:tcPr marT="91425" marB="91425" marR="91425" marL="91425"/>
                </a:tc>
              </a:tr>
            </a:tbl>
          </a:graphicData>
        </a:graphic>
      </p:graphicFrame>
      <p:graphicFrame>
        <p:nvGraphicFramePr>
          <p:cNvPr id="172" name="Google Shape;172;p22"/>
          <p:cNvGraphicFramePr/>
          <p:nvPr/>
        </p:nvGraphicFramePr>
        <p:xfrm>
          <a:off x="4710325" y="6070900"/>
          <a:ext cx="3000000" cy="3000000"/>
        </p:xfrm>
        <a:graphic>
          <a:graphicData uri="http://schemas.openxmlformats.org/drawingml/2006/table">
            <a:tbl>
              <a:tblPr>
                <a:noFill/>
                <a:tableStyleId>{9B218A3A-1DBF-43CD-A5BF-A41C70152D9A}</a:tableStyleId>
              </a:tblPr>
              <a:tblGrid>
                <a:gridCol w="1447800"/>
                <a:gridCol w="1447800"/>
                <a:gridCol w="1447800"/>
                <a:gridCol w="1447800"/>
                <a:gridCol w="1447800"/>
              </a:tblGrid>
              <a:tr h="381000">
                <a:tc>
                  <a:txBody>
                    <a:bodyPr/>
                    <a:lstStyle/>
                    <a:p>
                      <a:pPr indent="0" lvl="0" marL="0" rtl="0" algn="l">
                        <a:spcBef>
                          <a:spcPts val="0"/>
                        </a:spcBef>
                        <a:spcAft>
                          <a:spcPts val="0"/>
                        </a:spcAft>
                        <a:buNone/>
                      </a:pPr>
                      <a:r>
                        <a:rPr lang="en"/>
                        <a:t>1</a:t>
                      </a:r>
                      <a:endParaRPr/>
                    </a:p>
                  </a:txBody>
                  <a:tcPr marT="91425" marB="91425" marR="91425" marL="91425"/>
                </a:tc>
                <a:tc>
                  <a:txBody>
                    <a:bodyPr/>
                    <a:lstStyle/>
                    <a:p>
                      <a:pPr indent="0" lvl="0" marL="0" rtl="0" algn="l">
                        <a:spcBef>
                          <a:spcPts val="0"/>
                        </a:spcBef>
                        <a:spcAft>
                          <a:spcPts val="0"/>
                        </a:spcAft>
                        <a:buNone/>
                      </a:pPr>
                      <a:r>
                        <a:rPr lang="en"/>
                        <a:t>0</a:t>
                      </a:r>
                      <a:endParaRPr/>
                    </a:p>
                  </a:txBody>
                  <a:tcPr marT="91425" marB="91425" marR="91425" marL="91425"/>
                </a:tc>
                <a:tc>
                  <a:txBody>
                    <a:bodyPr/>
                    <a:lstStyle/>
                    <a:p>
                      <a:pPr indent="0" lvl="0" marL="0" rtl="0" algn="l">
                        <a:spcBef>
                          <a:spcPts val="0"/>
                        </a:spcBef>
                        <a:spcAft>
                          <a:spcPts val="0"/>
                        </a:spcAft>
                        <a:buNone/>
                      </a:pPr>
                      <a:r>
                        <a:rPr lang="en"/>
                        <a:t>1</a:t>
                      </a:r>
                      <a:endParaRPr/>
                    </a:p>
                  </a:txBody>
                  <a:tcPr marT="91425" marB="91425" marR="91425" marL="91425"/>
                </a:tc>
                <a:tc>
                  <a:txBody>
                    <a:bodyPr/>
                    <a:lstStyle/>
                    <a:p>
                      <a:pPr indent="0" lvl="0" marL="0" rtl="0" algn="l">
                        <a:spcBef>
                          <a:spcPts val="0"/>
                        </a:spcBef>
                        <a:spcAft>
                          <a:spcPts val="0"/>
                        </a:spcAft>
                        <a:buNone/>
                      </a:pPr>
                      <a:r>
                        <a:rPr lang="en"/>
                        <a:t>0</a:t>
                      </a:r>
                      <a:endParaRPr/>
                    </a:p>
                  </a:txBody>
                  <a:tcPr marT="91425" marB="91425" marR="91425" marL="91425"/>
                </a:tc>
                <a:tc>
                  <a:txBody>
                    <a:bodyPr/>
                    <a:lstStyle/>
                    <a:p>
                      <a:pPr indent="0" lvl="0" marL="0" rtl="0" algn="l">
                        <a:spcBef>
                          <a:spcPts val="0"/>
                        </a:spcBef>
                        <a:spcAft>
                          <a:spcPts val="0"/>
                        </a:spcAft>
                        <a:buNone/>
                      </a:pPr>
                      <a:r>
                        <a:rPr lang="en"/>
                        <a:t>1</a:t>
                      </a:r>
                      <a:endParaRPr/>
                    </a:p>
                  </a:txBody>
                  <a:tcPr marT="91425" marB="91425" marR="91425" marL="91425"/>
                </a:tc>
              </a:tr>
            </a:tbl>
          </a:graphicData>
        </a:graphic>
      </p:graphicFrame>
      <p:graphicFrame>
        <p:nvGraphicFramePr>
          <p:cNvPr id="173" name="Google Shape;173;p22"/>
          <p:cNvGraphicFramePr/>
          <p:nvPr/>
        </p:nvGraphicFramePr>
        <p:xfrm>
          <a:off x="4862725" y="6223300"/>
          <a:ext cx="3000000" cy="3000000"/>
        </p:xfrm>
        <a:graphic>
          <a:graphicData uri="http://schemas.openxmlformats.org/drawingml/2006/table">
            <a:tbl>
              <a:tblPr>
                <a:noFill/>
                <a:tableStyleId>{9B218A3A-1DBF-43CD-A5BF-A41C70152D9A}</a:tableStyleId>
              </a:tblPr>
              <a:tblGrid>
                <a:gridCol w="1447800"/>
                <a:gridCol w="1447800"/>
                <a:gridCol w="1447800"/>
                <a:gridCol w="1447800"/>
                <a:gridCol w="1447800"/>
              </a:tblGrid>
              <a:tr h="381000">
                <a:tc>
                  <a:txBody>
                    <a:bodyPr/>
                    <a:lstStyle/>
                    <a:p>
                      <a:pPr indent="0" lvl="0" marL="0" rtl="0" algn="l">
                        <a:spcBef>
                          <a:spcPts val="0"/>
                        </a:spcBef>
                        <a:spcAft>
                          <a:spcPts val="0"/>
                        </a:spcAft>
                        <a:buNone/>
                      </a:pPr>
                      <a:r>
                        <a:rPr lang="en"/>
                        <a:t>1</a:t>
                      </a:r>
                      <a:endParaRPr/>
                    </a:p>
                  </a:txBody>
                  <a:tcPr marT="91425" marB="91425" marR="91425" marL="91425"/>
                </a:tc>
                <a:tc>
                  <a:txBody>
                    <a:bodyPr/>
                    <a:lstStyle/>
                    <a:p>
                      <a:pPr indent="0" lvl="0" marL="0" rtl="0" algn="l">
                        <a:spcBef>
                          <a:spcPts val="0"/>
                        </a:spcBef>
                        <a:spcAft>
                          <a:spcPts val="0"/>
                        </a:spcAft>
                        <a:buNone/>
                      </a:pPr>
                      <a:r>
                        <a:rPr lang="en"/>
                        <a:t>0</a:t>
                      </a:r>
                      <a:endParaRPr/>
                    </a:p>
                  </a:txBody>
                  <a:tcPr marT="91425" marB="91425" marR="91425" marL="91425"/>
                </a:tc>
                <a:tc>
                  <a:txBody>
                    <a:bodyPr/>
                    <a:lstStyle/>
                    <a:p>
                      <a:pPr indent="0" lvl="0" marL="0" rtl="0" algn="l">
                        <a:spcBef>
                          <a:spcPts val="0"/>
                        </a:spcBef>
                        <a:spcAft>
                          <a:spcPts val="0"/>
                        </a:spcAft>
                        <a:buNone/>
                      </a:pPr>
                      <a:r>
                        <a:rPr lang="en"/>
                        <a:t>1</a:t>
                      </a:r>
                      <a:endParaRPr/>
                    </a:p>
                  </a:txBody>
                  <a:tcPr marT="91425" marB="91425" marR="91425" marL="91425"/>
                </a:tc>
                <a:tc>
                  <a:txBody>
                    <a:bodyPr/>
                    <a:lstStyle/>
                    <a:p>
                      <a:pPr indent="0" lvl="0" marL="0" rtl="0" algn="l">
                        <a:spcBef>
                          <a:spcPts val="0"/>
                        </a:spcBef>
                        <a:spcAft>
                          <a:spcPts val="0"/>
                        </a:spcAft>
                        <a:buNone/>
                      </a:pPr>
                      <a:r>
                        <a:rPr lang="en"/>
                        <a:t>0</a:t>
                      </a:r>
                      <a:endParaRPr/>
                    </a:p>
                  </a:txBody>
                  <a:tcPr marT="91425" marB="91425" marR="91425" marL="91425"/>
                </a:tc>
                <a:tc>
                  <a:txBody>
                    <a:bodyPr/>
                    <a:lstStyle/>
                    <a:p>
                      <a:pPr indent="0" lvl="0" marL="0" rtl="0" algn="l">
                        <a:spcBef>
                          <a:spcPts val="0"/>
                        </a:spcBef>
                        <a:spcAft>
                          <a:spcPts val="0"/>
                        </a:spcAft>
                        <a:buNone/>
                      </a:pPr>
                      <a:r>
                        <a:rPr lang="en"/>
                        <a:t>1</a:t>
                      </a:r>
                      <a:endParaRPr/>
                    </a:p>
                  </a:txBody>
                  <a:tcPr marT="91425" marB="91425" marR="91425" marL="91425"/>
                </a:tc>
              </a:tr>
            </a:tbl>
          </a:graphicData>
        </a:graphic>
      </p:graphicFrame>
      <p:graphicFrame>
        <p:nvGraphicFramePr>
          <p:cNvPr id="174" name="Google Shape;174;p22"/>
          <p:cNvGraphicFramePr/>
          <p:nvPr/>
        </p:nvGraphicFramePr>
        <p:xfrm>
          <a:off x="5015125" y="6375700"/>
          <a:ext cx="3000000" cy="3000000"/>
        </p:xfrm>
        <a:graphic>
          <a:graphicData uri="http://schemas.openxmlformats.org/drawingml/2006/table">
            <a:tbl>
              <a:tblPr>
                <a:noFill/>
                <a:tableStyleId>{9B218A3A-1DBF-43CD-A5BF-A41C70152D9A}</a:tableStyleId>
              </a:tblPr>
              <a:tblGrid>
                <a:gridCol w="1447800"/>
                <a:gridCol w="1447800"/>
                <a:gridCol w="1447800"/>
                <a:gridCol w="1447800"/>
                <a:gridCol w="1447800"/>
              </a:tblGrid>
              <a:tr h="381000">
                <a:tc>
                  <a:txBody>
                    <a:bodyPr/>
                    <a:lstStyle/>
                    <a:p>
                      <a:pPr indent="0" lvl="0" marL="0" rtl="0" algn="l">
                        <a:spcBef>
                          <a:spcPts val="0"/>
                        </a:spcBef>
                        <a:spcAft>
                          <a:spcPts val="0"/>
                        </a:spcAft>
                        <a:buNone/>
                      </a:pPr>
                      <a:r>
                        <a:rPr lang="en"/>
                        <a:t>1</a:t>
                      </a:r>
                      <a:endParaRPr/>
                    </a:p>
                  </a:txBody>
                  <a:tcPr marT="91425" marB="91425" marR="91425" marL="91425"/>
                </a:tc>
                <a:tc>
                  <a:txBody>
                    <a:bodyPr/>
                    <a:lstStyle/>
                    <a:p>
                      <a:pPr indent="0" lvl="0" marL="0" rtl="0" algn="l">
                        <a:spcBef>
                          <a:spcPts val="0"/>
                        </a:spcBef>
                        <a:spcAft>
                          <a:spcPts val="0"/>
                        </a:spcAft>
                        <a:buNone/>
                      </a:pPr>
                      <a:r>
                        <a:rPr lang="en"/>
                        <a:t>0</a:t>
                      </a:r>
                      <a:endParaRPr/>
                    </a:p>
                  </a:txBody>
                  <a:tcPr marT="91425" marB="91425" marR="91425" marL="91425"/>
                </a:tc>
                <a:tc>
                  <a:txBody>
                    <a:bodyPr/>
                    <a:lstStyle/>
                    <a:p>
                      <a:pPr indent="0" lvl="0" marL="0" rtl="0" algn="l">
                        <a:spcBef>
                          <a:spcPts val="0"/>
                        </a:spcBef>
                        <a:spcAft>
                          <a:spcPts val="0"/>
                        </a:spcAft>
                        <a:buNone/>
                      </a:pPr>
                      <a:r>
                        <a:rPr lang="en"/>
                        <a:t>1</a:t>
                      </a:r>
                      <a:endParaRPr/>
                    </a:p>
                  </a:txBody>
                  <a:tcPr marT="91425" marB="91425" marR="91425" marL="91425"/>
                </a:tc>
                <a:tc>
                  <a:txBody>
                    <a:bodyPr/>
                    <a:lstStyle/>
                    <a:p>
                      <a:pPr indent="0" lvl="0" marL="0" rtl="0" algn="l">
                        <a:spcBef>
                          <a:spcPts val="0"/>
                        </a:spcBef>
                        <a:spcAft>
                          <a:spcPts val="0"/>
                        </a:spcAft>
                        <a:buNone/>
                      </a:pPr>
                      <a:r>
                        <a:rPr lang="en"/>
                        <a:t>0</a:t>
                      </a:r>
                      <a:endParaRPr/>
                    </a:p>
                  </a:txBody>
                  <a:tcPr marT="91425" marB="91425" marR="91425" marL="91425"/>
                </a:tc>
                <a:tc>
                  <a:txBody>
                    <a:bodyPr/>
                    <a:lstStyle/>
                    <a:p>
                      <a:pPr indent="0" lvl="0" marL="0" rtl="0" algn="l">
                        <a:spcBef>
                          <a:spcPts val="0"/>
                        </a:spcBef>
                        <a:spcAft>
                          <a:spcPts val="0"/>
                        </a:spcAft>
                        <a:buNone/>
                      </a:pPr>
                      <a:r>
                        <a:rPr lang="en"/>
                        <a:t>1</a:t>
                      </a:r>
                      <a:endParaRPr/>
                    </a:p>
                  </a:txBody>
                  <a:tcPr marT="91425" marB="91425" marR="91425" marL="91425"/>
                </a:tc>
              </a:tr>
            </a:tbl>
          </a:graphicData>
        </a:graphic>
      </p:graphicFrame>
      <p:graphicFrame>
        <p:nvGraphicFramePr>
          <p:cNvPr id="175" name="Google Shape;175;p22"/>
          <p:cNvGraphicFramePr/>
          <p:nvPr/>
        </p:nvGraphicFramePr>
        <p:xfrm>
          <a:off x="5167525" y="6528100"/>
          <a:ext cx="3000000" cy="3000000"/>
        </p:xfrm>
        <a:graphic>
          <a:graphicData uri="http://schemas.openxmlformats.org/drawingml/2006/table">
            <a:tbl>
              <a:tblPr>
                <a:noFill/>
                <a:tableStyleId>{9B218A3A-1DBF-43CD-A5BF-A41C70152D9A}</a:tableStyleId>
              </a:tblPr>
              <a:tblGrid>
                <a:gridCol w="1447800"/>
                <a:gridCol w="1447800"/>
                <a:gridCol w="1447800"/>
                <a:gridCol w="1447800"/>
                <a:gridCol w="1447800"/>
              </a:tblGrid>
              <a:tr h="381000">
                <a:tc>
                  <a:txBody>
                    <a:bodyPr/>
                    <a:lstStyle/>
                    <a:p>
                      <a:pPr indent="0" lvl="0" marL="0" rtl="0" algn="l">
                        <a:spcBef>
                          <a:spcPts val="0"/>
                        </a:spcBef>
                        <a:spcAft>
                          <a:spcPts val="0"/>
                        </a:spcAft>
                        <a:buNone/>
                      </a:pPr>
                      <a:r>
                        <a:rPr lang="en"/>
                        <a:t>1</a:t>
                      </a:r>
                      <a:endParaRPr/>
                    </a:p>
                  </a:txBody>
                  <a:tcPr marT="91425" marB="91425" marR="91425" marL="91425"/>
                </a:tc>
                <a:tc>
                  <a:txBody>
                    <a:bodyPr/>
                    <a:lstStyle/>
                    <a:p>
                      <a:pPr indent="0" lvl="0" marL="0" rtl="0" algn="l">
                        <a:spcBef>
                          <a:spcPts val="0"/>
                        </a:spcBef>
                        <a:spcAft>
                          <a:spcPts val="0"/>
                        </a:spcAft>
                        <a:buNone/>
                      </a:pPr>
                      <a:r>
                        <a:rPr lang="en"/>
                        <a:t>0</a:t>
                      </a:r>
                      <a:endParaRPr/>
                    </a:p>
                  </a:txBody>
                  <a:tcPr marT="91425" marB="91425" marR="91425" marL="91425"/>
                </a:tc>
                <a:tc>
                  <a:txBody>
                    <a:bodyPr/>
                    <a:lstStyle/>
                    <a:p>
                      <a:pPr indent="0" lvl="0" marL="0" rtl="0" algn="l">
                        <a:spcBef>
                          <a:spcPts val="0"/>
                        </a:spcBef>
                        <a:spcAft>
                          <a:spcPts val="0"/>
                        </a:spcAft>
                        <a:buNone/>
                      </a:pPr>
                      <a:r>
                        <a:rPr lang="en"/>
                        <a:t>1</a:t>
                      </a:r>
                      <a:endParaRPr/>
                    </a:p>
                  </a:txBody>
                  <a:tcPr marT="91425" marB="91425" marR="91425" marL="91425"/>
                </a:tc>
                <a:tc>
                  <a:txBody>
                    <a:bodyPr/>
                    <a:lstStyle/>
                    <a:p>
                      <a:pPr indent="0" lvl="0" marL="0" rtl="0" algn="l">
                        <a:spcBef>
                          <a:spcPts val="0"/>
                        </a:spcBef>
                        <a:spcAft>
                          <a:spcPts val="0"/>
                        </a:spcAft>
                        <a:buNone/>
                      </a:pPr>
                      <a:r>
                        <a:rPr lang="en"/>
                        <a:t>0</a:t>
                      </a:r>
                      <a:endParaRPr/>
                    </a:p>
                  </a:txBody>
                  <a:tcPr marT="91425" marB="91425" marR="91425" marL="91425"/>
                </a:tc>
                <a:tc>
                  <a:txBody>
                    <a:bodyPr/>
                    <a:lstStyle/>
                    <a:p>
                      <a:pPr indent="0" lvl="0" marL="0" rtl="0" algn="l">
                        <a:spcBef>
                          <a:spcPts val="0"/>
                        </a:spcBef>
                        <a:spcAft>
                          <a:spcPts val="0"/>
                        </a:spcAft>
                        <a:buNone/>
                      </a:pPr>
                      <a:r>
                        <a:rPr lang="en"/>
                        <a:t>1</a:t>
                      </a:r>
                      <a:endParaRPr/>
                    </a:p>
                  </a:txBody>
                  <a:tcPr marT="91425" marB="91425" marR="91425" marL="91425"/>
                </a:tc>
              </a:tr>
            </a:tbl>
          </a:graphicData>
        </a:graphic>
      </p:graphicFrame>
      <p:graphicFrame>
        <p:nvGraphicFramePr>
          <p:cNvPr id="176" name="Google Shape;176;p22"/>
          <p:cNvGraphicFramePr/>
          <p:nvPr/>
        </p:nvGraphicFramePr>
        <p:xfrm>
          <a:off x="5319925" y="6680500"/>
          <a:ext cx="3000000" cy="3000000"/>
        </p:xfrm>
        <a:graphic>
          <a:graphicData uri="http://schemas.openxmlformats.org/drawingml/2006/table">
            <a:tbl>
              <a:tblPr>
                <a:noFill/>
                <a:tableStyleId>{9B218A3A-1DBF-43CD-A5BF-A41C70152D9A}</a:tableStyleId>
              </a:tblPr>
              <a:tblGrid>
                <a:gridCol w="1447800"/>
                <a:gridCol w="1447800"/>
                <a:gridCol w="1447800"/>
                <a:gridCol w="1447800"/>
                <a:gridCol w="1447800"/>
              </a:tblGrid>
              <a:tr h="381000">
                <a:tc>
                  <a:txBody>
                    <a:bodyPr/>
                    <a:lstStyle/>
                    <a:p>
                      <a:pPr indent="0" lvl="0" marL="0" rtl="0" algn="l">
                        <a:spcBef>
                          <a:spcPts val="0"/>
                        </a:spcBef>
                        <a:spcAft>
                          <a:spcPts val="0"/>
                        </a:spcAft>
                        <a:buNone/>
                      </a:pPr>
                      <a:r>
                        <a:rPr lang="en"/>
                        <a:t>1</a:t>
                      </a:r>
                      <a:endParaRPr/>
                    </a:p>
                  </a:txBody>
                  <a:tcPr marT="91425" marB="91425" marR="91425" marL="91425"/>
                </a:tc>
                <a:tc>
                  <a:txBody>
                    <a:bodyPr/>
                    <a:lstStyle/>
                    <a:p>
                      <a:pPr indent="0" lvl="0" marL="0" rtl="0" algn="l">
                        <a:spcBef>
                          <a:spcPts val="0"/>
                        </a:spcBef>
                        <a:spcAft>
                          <a:spcPts val="0"/>
                        </a:spcAft>
                        <a:buNone/>
                      </a:pPr>
                      <a:r>
                        <a:rPr lang="en"/>
                        <a:t>0</a:t>
                      </a:r>
                      <a:endParaRPr/>
                    </a:p>
                  </a:txBody>
                  <a:tcPr marT="91425" marB="91425" marR="91425" marL="91425"/>
                </a:tc>
                <a:tc>
                  <a:txBody>
                    <a:bodyPr/>
                    <a:lstStyle/>
                    <a:p>
                      <a:pPr indent="0" lvl="0" marL="0" rtl="0" algn="l">
                        <a:spcBef>
                          <a:spcPts val="0"/>
                        </a:spcBef>
                        <a:spcAft>
                          <a:spcPts val="0"/>
                        </a:spcAft>
                        <a:buNone/>
                      </a:pPr>
                      <a:r>
                        <a:rPr lang="en"/>
                        <a:t>1</a:t>
                      </a:r>
                      <a:endParaRPr/>
                    </a:p>
                  </a:txBody>
                  <a:tcPr marT="91425" marB="91425" marR="91425" marL="91425"/>
                </a:tc>
                <a:tc>
                  <a:txBody>
                    <a:bodyPr/>
                    <a:lstStyle/>
                    <a:p>
                      <a:pPr indent="0" lvl="0" marL="0" rtl="0" algn="l">
                        <a:spcBef>
                          <a:spcPts val="0"/>
                        </a:spcBef>
                        <a:spcAft>
                          <a:spcPts val="0"/>
                        </a:spcAft>
                        <a:buNone/>
                      </a:pPr>
                      <a:r>
                        <a:rPr lang="en"/>
                        <a:t>0</a:t>
                      </a:r>
                      <a:endParaRPr/>
                    </a:p>
                  </a:txBody>
                  <a:tcPr marT="91425" marB="91425" marR="91425" marL="91425"/>
                </a:tc>
                <a:tc>
                  <a:txBody>
                    <a:bodyPr/>
                    <a:lstStyle/>
                    <a:p>
                      <a:pPr indent="0" lvl="0" marL="0" rtl="0" algn="l">
                        <a:spcBef>
                          <a:spcPts val="0"/>
                        </a:spcBef>
                        <a:spcAft>
                          <a:spcPts val="0"/>
                        </a:spcAft>
                        <a:buNone/>
                      </a:pPr>
                      <a:r>
                        <a:rPr lang="en"/>
                        <a:t>1</a:t>
                      </a:r>
                      <a:endParaRPr/>
                    </a:p>
                  </a:txBody>
                  <a:tcPr marT="91425" marB="91425" marR="91425" marL="91425"/>
                </a:tc>
              </a:tr>
            </a:tbl>
          </a:graphicData>
        </a:graphic>
      </p:graphicFrame>
      <p:graphicFrame>
        <p:nvGraphicFramePr>
          <p:cNvPr id="177" name="Google Shape;177;p22"/>
          <p:cNvGraphicFramePr/>
          <p:nvPr/>
        </p:nvGraphicFramePr>
        <p:xfrm>
          <a:off x="5472325" y="6832900"/>
          <a:ext cx="3000000" cy="3000000"/>
        </p:xfrm>
        <a:graphic>
          <a:graphicData uri="http://schemas.openxmlformats.org/drawingml/2006/table">
            <a:tbl>
              <a:tblPr>
                <a:noFill/>
                <a:tableStyleId>{9B218A3A-1DBF-43CD-A5BF-A41C70152D9A}</a:tableStyleId>
              </a:tblPr>
              <a:tblGrid>
                <a:gridCol w="1447800"/>
                <a:gridCol w="1447800"/>
                <a:gridCol w="1447800"/>
                <a:gridCol w="1447800"/>
                <a:gridCol w="1447800"/>
              </a:tblGrid>
              <a:tr h="381000">
                <a:tc>
                  <a:txBody>
                    <a:bodyPr/>
                    <a:lstStyle/>
                    <a:p>
                      <a:pPr indent="0" lvl="0" marL="0" rtl="0" algn="l">
                        <a:spcBef>
                          <a:spcPts val="0"/>
                        </a:spcBef>
                        <a:spcAft>
                          <a:spcPts val="0"/>
                        </a:spcAft>
                        <a:buNone/>
                      </a:pPr>
                      <a:r>
                        <a:rPr lang="en"/>
                        <a:t>1</a:t>
                      </a:r>
                      <a:endParaRPr/>
                    </a:p>
                  </a:txBody>
                  <a:tcPr marT="91425" marB="91425" marR="91425" marL="91425"/>
                </a:tc>
                <a:tc>
                  <a:txBody>
                    <a:bodyPr/>
                    <a:lstStyle/>
                    <a:p>
                      <a:pPr indent="0" lvl="0" marL="0" rtl="0" algn="l">
                        <a:spcBef>
                          <a:spcPts val="0"/>
                        </a:spcBef>
                        <a:spcAft>
                          <a:spcPts val="0"/>
                        </a:spcAft>
                        <a:buNone/>
                      </a:pPr>
                      <a:r>
                        <a:rPr lang="en"/>
                        <a:t>0</a:t>
                      </a:r>
                      <a:endParaRPr/>
                    </a:p>
                  </a:txBody>
                  <a:tcPr marT="91425" marB="91425" marR="91425" marL="91425"/>
                </a:tc>
                <a:tc>
                  <a:txBody>
                    <a:bodyPr/>
                    <a:lstStyle/>
                    <a:p>
                      <a:pPr indent="0" lvl="0" marL="0" rtl="0" algn="l">
                        <a:spcBef>
                          <a:spcPts val="0"/>
                        </a:spcBef>
                        <a:spcAft>
                          <a:spcPts val="0"/>
                        </a:spcAft>
                        <a:buNone/>
                      </a:pPr>
                      <a:r>
                        <a:rPr lang="en"/>
                        <a:t>1</a:t>
                      </a:r>
                      <a:endParaRPr/>
                    </a:p>
                  </a:txBody>
                  <a:tcPr marT="91425" marB="91425" marR="91425" marL="91425"/>
                </a:tc>
                <a:tc>
                  <a:txBody>
                    <a:bodyPr/>
                    <a:lstStyle/>
                    <a:p>
                      <a:pPr indent="0" lvl="0" marL="0" rtl="0" algn="l">
                        <a:spcBef>
                          <a:spcPts val="0"/>
                        </a:spcBef>
                        <a:spcAft>
                          <a:spcPts val="0"/>
                        </a:spcAft>
                        <a:buNone/>
                      </a:pPr>
                      <a:r>
                        <a:rPr lang="en"/>
                        <a:t>0</a:t>
                      </a:r>
                      <a:endParaRPr/>
                    </a:p>
                  </a:txBody>
                  <a:tcPr marT="91425" marB="91425" marR="91425" marL="91425"/>
                </a:tc>
                <a:tc>
                  <a:txBody>
                    <a:bodyPr/>
                    <a:lstStyle/>
                    <a:p>
                      <a:pPr indent="0" lvl="0" marL="0" rtl="0" algn="l">
                        <a:spcBef>
                          <a:spcPts val="0"/>
                        </a:spcBef>
                        <a:spcAft>
                          <a:spcPts val="0"/>
                        </a:spcAft>
                        <a:buNone/>
                      </a:pPr>
                      <a:r>
                        <a:rPr lang="en"/>
                        <a:t>1</a:t>
                      </a:r>
                      <a:endParaRPr/>
                    </a:p>
                  </a:txBody>
                  <a:tcPr marT="91425" marB="91425" marR="91425" marL="91425"/>
                </a:tc>
              </a:tr>
            </a:tbl>
          </a:graphicData>
        </a:graphic>
      </p:graphicFrame>
      <p:graphicFrame>
        <p:nvGraphicFramePr>
          <p:cNvPr id="178" name="Google Shape;178;p22"/>
          <p:cNvGraphicFramePr/>
          <p:nvPr/>
        </p:nvGraphicFramePr>
        <p:xfrm>
          <a:off x="5624725" y="6985300"/>
          <a:ext cx="3000000" cy="3000000"/>
        </p:xfrm>
        <a:graphic>
          <a:graphicData uri="http://schemas.openxmlformats.org/drawingml/2006/table">
            <a:tbl>
              <a:tblPr>
                <a:noFill/>
                <a:tableStyleId>{9B218A3A-1DBF-43CD-A5BF-A41C70152D9A}</a:tableStyleId>
              </a:tblPr>
              <a:tblGrid>
                <a:gridCol w="1447800"/>
                <a:gridCol w="1447800"/>
                <a:gridCol w="1447800"/>
                <a:gridCol w="1447800"/>
                <a:gridCol w="1447800"/>
              </a:tblGrid>
              <a:tr h="381000">
                <a:tc>
                  <a:txBody>
                    <a:bodyPr/>
                    <a:lstStyle/>
                    <a:p>
                      <a:pPr indent="0" lvl="0" marL="0" rtl="0" algn="l">
                        <a:spcBef>
                          <a:spcPts val="0"/>
                        </a:spcBef>
                        <a:spcAft>
                          <a:spcPts val="0"/>
                        </a:spcAft>
                        <a:buNone/>
                      </a:pPr>
                      <a:r>
                        <a:rPr lang="en"/>
                        <a:t>1</a:t>
                      </a:r>
                      <a:endParaRPr/>
                    </a:p>
                  </a:txBody>
                  <a:tcPr marT="91425" marB="91425" marR="91425" marL="91425"/>
                </a:tc>
                <a:tc>
                  <a:txBody>
                    <a:bodyPr/>
                    <a:lstStyle/>
                    <a:p>
                      <a:pPr indent="0" lvl="0" marL="0" rtl="0" algn="l">
                        <a:spcBef>
                          <a:spcPts val="0"/>
                        </a:spcBef>
                        <a:spcAft>
                          <a:spcPts val="0"/>
                        </a:spcAft>
                        <a:buNone/>
                      </a:pPr>
                      <a:r>
                        <a:rPr lang="en"/>
                        <a:t>0</a:t>
                      </a:r>
                      <a:endParaRPr/>
                    </a:p>
                  </a:txBody>
                  <a:tcPr marT="91425" marB="91425" marR="91425" marL="91425"/>
                </a:tc>
                <a:tc>
                  <a:txBody>
                    <a:bodyPr/>
                    <a:lstStyle/>
                    <a:p>
                      <a:pPr indent="0" lvl="0" marL="0" rtl="0" algn="l">
                        <a:spcBef>
                          <a:spcPts val="0"/>
                        </a:spcBef>
                        <a:spcAft>
                          <a:spcPts val="0"/>
                        </a:spcAft>
                        <a:buNone/>
                      </a:pPr>
                      <a:r>
                        <a:rPr lang="en"/>
                        <a:t>1</a:t>
                      </a:r>
                      <a:endParaRPr/>
                    </a:p>
                  </a:txBody>
                  <a:tcPr marT="91425" marB="91425" marR="91425" marL="91425"/>
                </a:tc>
                <a:tc>
                  <a:txBody>
                    <a:bodyPr/>
                    <a:lstStyle/>
                    <a:p>
                      <a:pPr indent="0" lvl="0" marL="0" rtl="0" algn="l">
                        <a:spcBef>
                          <a:spcPts val="0"/>
                        </a:spcBef>
                        <a:spcAft>
                          <a:spcPts val="0"/>
                        </a:spcAft>
                        <a:buNone/>
                      </a:pPr>
                      <a:r>
                        <a:rPr lang="en"/>
                        <a:t>0</a:t>
                      </a:r>
                      <a:endParaRPr/>
                    </a:p>
                  </a:txBody>
                  <a:tcPr marT="91425" marB="91425" marR="91425" marL="91425"/>
                </a:tc>
                <a:tc>
                  <a:txBody>
                    <a:bodyPr/>
                    <a:lstStyle/>
                    <a:p>
                      <a:pPr indent="0" lvl="0" marL="0" rtl="0" algn="l">
                        <a:spcBef>
                          <a:spcPts val="0"/>
                        </a:spcBef>
                        <a:spcAft>
                          <a:spcPts val="0"/>
                        </a:spcAft>
                        <a:buNone/>
                      </a:pPr>
                      <a:r>
                        <a:rPr lang="en"/>
                        <a:t>1</a:t>
                      </a:r>
                      <a:endParaRPr/>
                    </a:p>
                  </a:txBody>
                  <a:tcPr marT="91425" marB="91425" marR="91425" marL="91425"/>
                </a:tc>
              </a:tr>
            </a:tbl>
          </a:graphicData>
        </a:graphic>
      </p:graphicFrame>
      <p:graphicFrame>
        <p:nvGraphicFramePr>
          <p:cNvPr id="179" name="Google Shape;179;p22"/>
          <p:cNvGraphicFramePr/>
          <p:nvPr/>
        </p:nvGraphicFramePr>
        <p:xfrm>
          <a:off x="5777125" y="7137700"/>
          <a:ext cx="3000000" cy="3000000"/>
        </p:xfrm>
        <a:graphic>
          <a:graphicData uri="http://schemas.openxmlformats.org/drawingml/2006/table">
            <a:tbl>
              <a:tblPr>
                <a:noFill/>
                <a:tableStyleId>{9B218A3A-1DBF-43CD-A5BF-A41C70152D9A}</a:tableStyleId>
              </a:tblPr>
              <a:tblGrid>
                <a:gridCol w="1447800"/>
                <a:gridCol w="1447800"/>
                <a:gridCol w="1447800"/>
                <a:gridCol w="1447800"/>
                <a:gridCol w="1447800"/>
              </a:tblGrid>
              <a:tr h="381000">
                <a:tc>
                  <a:txBody>
                    <a:bodyPr/>
                    <a:lstStyle/>
                    <a:p>
                      <a:pPr indent="0" lvl="0" marL="0" rtl="0" algn="l">
                        <a:spcBef>
                          <a:spcPts val="0"/>
                        </a:spcBef>
                        <a:spcAft>
                          <a:spcPts val="0"/>
                        </a:spcAft>
                        <a:buNone/>
                      </a:pPr>
                      <a:r>
                        <a:rPr lang="en"/>
                        <a:t>1</a:t>
                      </a:r>
                      <a:endParaRPr/>
                    </a:p>
                  </a:txBody>
                  <a:tcPr marT="91425" marB="91425" marR="91425" marL="91425"/>
                </a:tc>
                <a:tc>
                  <a:txBody>
                    <a:bodyPr/>
                    <a:lstStyle/>
                    <a:p>
                      <a:pPr indent="0" lvl="0" marL="0" rtl="0" algn="l">
                        <a:spcBef>
                          <a:spcPts val="0"/>
                        </a:spcBef>
                        <a:spcAft>
                          <a:spcPts val="0"/>
                        </a:spcAft>
                        <a:buNone/>
                      </a:pPr>
                      <a:r>
                        <a:rPr lang="en"/>
                        <a:t>0</a:t>
                      </a:r>
                      <a:endParaRPr/>
                    </a:p>
                  </a:txBody>
                  <a:tcPr marT="91425" marB="91425" marR="91425" marL="91425"/>
                </a:tc>
                <a:tc>
                  <a:txBody>
                    <a:bodyPr/>
                    <a:lstStyle/>
                    <a:p>
                      <a:pPr indent="0" lvl="0" marL="0" rtl="0" algn="l">
                        <a:spcBef>
                          <a:spcPts val="0"/>
                        </a:spcBef>
                        <a:spcAft>
                          <a:spcPts val="0"/>
                        </a:spcAft>
                        <a:buNone/>
                      </a:pPr>
                      <a:r>
                        <a:rPr lang="en"/>
                        <a:t>1</a:t>
                      </a:r>
                      <a:endParaRPr/>
                    </a:p>
                  </a:txBody>
                  <a:tcPr marT="91425" marB="91425" marR="91425" marL="91425"/>
                </a:tc>
                <a:tc>
                  <a:txBody>
                    <a:bodyPr/>
                    <a:lstStyle/>
                    <a:p>
                      <a:pPr indent="0" lvl="0" marL="0" rtl="0" algn="l">
                        <a:spcBef>
                          <a:spcPts val="0"/>
                        </a:spcBef>
                        <a:spcAft>
                          <a:spcPts val="0"/>
                        </a:spcAft>
                        <a:buNone/>
                      </a:pPr>
                      <a:r>
                        <a:rPr lang="en"/>
                        <a:t>0</a:t>
                      </a:r>
                      <a:endParaRPr/>
                    </a:p>
                  </a:txBody>
                  <a:tcPr marT="91425" marB="91425" marR="91425" marL="91425"/>
                </a:tc>
                <a:tc>
                  <a:txBody>
                    <a:bodyPr/>
                    <a:lstStyle/>
                    <a:p>
                      <a:pPr indent="0" lvl="0" marL="0" rtl="0" algn="l">
                        <a:spcBef>
                          <a:spcPts val="0"/>
                        </a:spcBef>
                        <a:spcAft>
                          <a:spcPts val="0"/>
                        </a:spcAft>
                        <a:buNone/>
                      </a:pPr>
                      <a:r>
                        <a:rPr lang="en"/>
                        <a:t>1</a:t>
                      </a:r>
                      <a:endParaRPr/>
                    </a:p>
                  </a:txBody>
                  <a:tcPr marT="91425" marB="91425" marR="91425" marL="91425"/>
                </a:tc>
              </a:tr>
            </a:tbl>
          </a:graphicData>
        </a:graphic>
      </p:graphicFrame>
      <p:graphicFrame>
        <p:nvGraphicFramePr>
          <p:cNvPr id="180" name="Google Shape;180;p22"/>
          <p:cNvGraphicFramePr/>
          <p:nvPr/>
        </p:nvGraphicFramePr>
        <p:xfrm>
          <a:off x="5929525" y="7290100"/>
          <a:ext cx="3000000" cy="3000000"/>
        </p:xfrm>
        <a:graphic>
          <a:graphicData uri="http://schemas.openxmlformats.org/drawingml/2006/table">
            <a:tbl>
              <a:tblPr>
                <a:noFill/>
                <a:tableStyleId>{9B218A3A-1DBF-43CD-A5BF-A41C70152D9A}</a:tableStyleId>
              </a:tblPr>
              <a:tblGrid>
                <a:gridCol w="1447800"/>
                <a:gridCol w="1447800"/>
                <a:gridCol w="1447800"/>
                <a:gridCol w="1447800"/>
                <a:gridCol w="1447800"/>
              </a:tblGrid>
              <a:tr h="381000">
                <a:tc>
                  <a:txBody>
                    <a:bodyPr/>
                    <a:lstStyle/>
                    <a:p>
                      <a:pPr indent="0" lvl="0" marL="0" rtl="0" algn="l">
                        <a:spcBef>
                          <a:spcPts val="0"/>
                        </a:spcBef>
                        <a:spcAft>
                          <a:spcPts val="0"/>
                        </a:spcAft>
                        <a:buNone/>
                      </a:pPr>
                      <a:r>
                        <a:rPr lang="en"/>
                        <a:t>1</a:t>
                      </a:r>
                      <a:endParaRPr/>
                    </a:p>
                  </a:txBody>
                  <a:tcPr marT="91425" marB="91425" marR="91425" marL="91425"/>
                </a:tc>
                <a:tc>
                  <a:txBody>
                    <a:bodyPr/>
                    <a:lstStyle/>
                    <a:p>
                      <a:pPr indent="0" lvl="0" marL="0" rtl="0" algn="l">
                        <a:spcBef>
                          <a:spcPts val="0"/>
                        </a:spcBef>
                        <a:spcAft>
                          <a:spcPts val="0"/>
                        </a:spcAft>
                        <a:buNone/>
                      </a:pPr>
                      <a:r>
                        <a:rPr lang="en"/>
                        <a:t>0</a:t>
                      </a:r>
                      <a:endParaRPr/>
                    </a:p>
                  </a:txBody>
                  <a:tcPr marT="91425" marB="91425" marR="91425" marL="91425"/>
                </a:tc>
                <a:tc>
                  <a:txBody>
                    <a:bodyPr/>
                    <a:lstStyle/>
                    <a:p>
                      <a:pPr indent="0" lvl="0" marL="0" rtl="0" algn="l">
                        <a:spcBef>
                          <a:spcPts val="0"/>
                        </a:spcBef>
                        <a:spcAft>
                          <a:spcPts val="0"/>
                        </a:spcAft>
                        <a:buNone/>
                      </a:pPr>
                      <a:r>
                        <a:rPr lang="en"/>
                        <a:t>1</a:t>
                      </a:r>
                      <a:endParaRPr/>
                    </a:p>
                  </a:txBody>
                  <a:tcPr marT="91425" marB="91425" marR="91425" marL="91425"/>
                </a:tc>
                <a:tc>
                  <a:txBody>
                    <a:bodyPr/>
                    <a:lstStyle/>
                    <a:p>
                      <a:pPr indent="0" lvl="0" marL="0" rtl="0" algn="l">
                        <a:spcBef>
                          <a:spcPts val="0"/>
                        </a:spcBef>
                        <a:spcAft>
                          <a:spcPts val="0"/>
                        </a:spcAft>
                        <a:buNone/>
                      </a:pPr>
                      <a:r>
                        <a:rPr lang="en"/>
                        <a:t>0</a:t>
                      </a:r>
                      <a:endParaRPr/>
                    </a:p>
                  </a:txBody>
                  <a:tcPr marT="91425" marB="91425" marR="91425" marL="91425"/>
                </a:tc>
                <a:tc>
                  <a:txBody>
                    <a:bodyPr/>
                    <a:lstStyle/>
                    <a:p>
                      <a:pPr indent="0" lvl="0" marL="0" rtl="0" algn="l">
                        <a:spcBef>
                          <a:spcPts val="0"/>
                        </a:spcBef>
                        <a:spcAft>
                          <a:spcPts val="0"/>
                        </a:spcAft>
                        <a:buNone/>
                      </a:pPr>
                      <a:r>
                        <a:rPr lang="en"/>
                        <a:t>1</a:t>
                      </a:r>
                      <a:endParaRPr/>
                    </a:p>
                  </a:txBody>
                  <a:tcPr marT="91425" marB="91425" marR="91425" marL="91425"/>
                </a:tc>
              </a:tr>
            </a:tbl>
          </a:graphicData>
        </a:graphic>
      </p:graphicFrame>
      <p:graphicFrame>
        <p:nvGraphicFramePr>
          <p:cNvPr id="181" name="Google Shape;181;p22"/>
          <p:cNvGraphicFramePr/>
          <p:nvPr/>
        </p:nvGraphicFramePr>
        <p:xfrm>
          <a:off x="6081925" y="7442500"/>
          <a:ext cx="3000000" cy="3000000"/>
        </p:xfrm>
        <a:graphic>
          <a:graphicData uri="http://schemas.openxmlformats.org/drawingml/2006/table">
            <a:tbl>
              <a:tblPr>
                <a:noFill/>
                <a:tableStyleId>{9B218A3A-1DBF-43CD-A5BF-A41C70152D9A}</a:tableStyleId>
              </a:tblPr>
              <a:tblGrid>
                <a:gridCol w="1447800"/>
                <a:gridCol w="1447800"/>
                <a:gridCol w="1447800"/>
                <a:gridCol w="1447800"/>
                <a:gridCol w="1447800"/>
              </a:tblGrid>
              <a:tr h="381000">
                <a:tc>
                  <a:txBody>
                    <a:bodyPr/>
                    <a:lstStyle/>
                    <a:p>
                      <a:pPr indent="0" lvl="0" marL="0" rtl="0" algn="l">
                        <a:spcBef>
                          <a:spcPts val="0"/>
                        </a:spcBef>
                        <a:spcAft>
                          <a:spcPts val="0"/>
                        </a:spcAft>
                        <a:buNone/>
                      </a:pPr>
                      <a:r>
                        <a:rPr lang="en"/>
                        <a:t>1</a:t>
                      </a:r>
                      <a:endParaRPr/>
                    </a:p>
                  </a:txBody>
                  <a:tcPr marT="91425" marB="91425" marR="91425" marL="91425"/>
                </a:tc>
                <a:tc>
                  <a:txBody>
                    <a:bodyPr/>
                    <a:lstStyle/>
                    <a:p>
                      <a:pPr indent="0" lvl="0" marL="0" rtl="0" algn="l">
                        <a:spcBef>
                          <a:spcPts val="0"/>
                        </a:spcBef>
                        <a:spcAft>
                          <a:spcPts val="0"/>
                        </a:spcAft>
                        <a:buNone/>
                      </a:pPr>
                      <a:r>
                        <a:rPr lang="en"/>
                        <a:t>0</a:t>
                      </a:r>
                      <a:endParaRPr/>
                    </a:p>
                  </a:txBody>
                  <a:tcPr marT="91425" marB="91425" marR="91425" marL="91425"/>
                </a:tc>
                <a:tc>
                  <a:txBody>
                    <a:bodyPr/>
                    <a:lstStyle/>
                    <a:p>
                      <a:pPr indent="0" lvl="0" marL="0" rtl="0" algn="l">
                        <a:spcBef>
                          <a:spcPts val="0"/>
                        </a:spcBef>
                        <a:spcAft>
                          <a:spcPts val="0"/>
                        </a:spcAft>
                        <a:buNone/>
                      </a:pPr>
                      <a:r>
                        <a:rPr lang="en"/>
                        <a:t>1</a:t>
                      </a:r>
                      <a:endParaRPr/>
                    </a:p>
                  </a:txBody>
                  <a:tcPr marT="91425" marB="91425" marR="91425" marL="91425"/>
                </a:tc>
                <a:tc>
                  <a:txBody>
                    <a:bodyPr/>
                    <a:lstStyle/>
                    <a:p>
                      <a:pPr indent="0" lvl="0" marL="0" rtl="0" algn="l">
                        <a:spcBef>
                          <a:spcPts val="0"/>
                        </a:spcBef>
                        <a:spcAft>
                          <a:spcPts val="0"/>
                        </a:spcAft>
                        <a:buNone/>
                      </a:pPr>
                      <a:r>
                        <a:rPr lang="en"/>
                        <a:t>0</a:t>
                      </a:r>
                      <a:endParaRPr/>
                    </a:p>
                  </a:txBody>
                  <a:tcPr marT="91425" marB="91425" marR="91425" marL="91425"/>
                </a:tc>
                <a:tc>
                  <a:txBody>
                    <a:bodyPr/>
                    <a:lstStyle/>
                    <a:p>
                      <a:pPr indent="0" lvl="0" marL="0" rtl="0" algn="l">
                        <a:spcBef>
                          <a:spcPts val="0"/>
                        </a:spcBef>
                        <a:spcAft>
                          <a:spcPts val="0"/>
                        </a:spcAft>
                        <a:buNone/>
                      </a:pPr>
                      <a:r>
                        <a:rPr lang="en"/>
                        <a:t>1</a:t>
                      </a:r>
                      <a:endParaRPr/>
                    </a:p>
                  </a:txBody>
                  <a:tcPr marT="91425" marB="91425" marR="91425" marL="91425"/>
                </a:tc>
              </a:tr>
            </a:tbl>
          </a:graphicData>
        </a:graphic>
      </p:graphicFrame>
      <p:graphicFrame>
        <p:nvGraphicFramePr>
          <p:cNvPr id="182" name="Google Shape;182;p22"/>
          <p:cNvGraphicFramePr/>
          <p:nvPr/>
        </p:nvGraphicFramePr>
        <p:xfrm>
          <a:off x="6234325" y="7594900"/>
          <a:ext cx="3000000" cy="3000000"/>
        </p:xfrm>
        <a:graphic>
          <a:graphicData uri="http://schemas.openxmlformats.org/drawingml/2006/table">
            <a:tbl>
              <a:tblPr>
                <a:noFill/>
                <a:tableStyleId>{9B218A3A-1DBF-43CD-A5BF-A41C70152D9A}</a:tableStyleId>
              </a:tblPr>
              <a:tblGrid>
                <a:gridCol w="1447800"/>
                <a:gridCol w="1447800"/>
                <a:gridCol w="1447800"/>
                <a:gridCol w="1447800"/>
                <a:gridCol w="1447800"/>
              </a:tblGrid>
              <a:tr h="381000">
                <a:tc>
                  <a:txBody>
                    <a:bodyPr/>
                    <a:lstStyle/>
                    <a:p>
                      <a:pPr indent="0" lvl="0" marL="0" rtl="0" algn="l">
                        <a:spcBef>
                          <a:spcPts val="0"/>
                        </a:spcBef>
                        <a:spcAft>
                          <a:spcPts val="0"/>
                        </a:spcAft>
                        <a:buNone/>
                      </a:pPr>
                      <a:r>
                        <a:rPr lang="en"/>
                        <a:t>1</a:t>
                      </a:r>
                      <a:endParaRPr/>
                    </a:p>
                  </a:txBody>
                  <a:tcPr marT="91425" marB="91425" marR="91425" marL="91425"/>
                </a:tc>
                <a:tc>
                  <a:txBody>
                    <a:bodyPr/>
                    <a:lstStyle/>
                    <a:p>
                      <a:pPr indent="0" lvl="0" marL="0" rtl="0" algn="l">
                        <a:spcBef>
                          <a:spcPts val="0"/>
                        </a:spcBef>
                        <a:spcAft>
                          <a:spcPts val="0"/>
                        </a:spcAft>
                        <a:buNone/>
                      </a:pPr>
                      <a:r>
                        <a:rPr lang="en"/>
                        <a:t>0</a:t>
                      </a:r>
                      <a:endParaRPr/>
                    </a:p>
                  </a:txBody>
                  <a:tcPr marT="91425" marB="91425" marR="91425" marL="91425"/>
                </a:tc>
                <a:tc>
                  <a:txBody>
                    <a:bodyPr/>
                    <a:lstStyle/>
                    <a:p>
                      <a:pPr indent="0" lvl="0" marL="0" rtl="0" algn="l">
                        <a:spcBef>
                          <a:spcPts val="0"/>
                        </a:spcBef>
                        <a:spcAft>
                          <a:spcPts val="0"/>
                        </a:spcAft>
                        <a:buNone/>
                      </a:pPr>
                      <a:r>
                        <a:rPr lang="en"/>
                        <a:t>1</a:t>
                      </a:r>
                      <a:endParaRPr/>
                    </a:p>
                  </a:txBody>
                  <a:tcPr marT="91425" marB="91425" marR="91425" marL="91425"/>
                </a:tc>
                <a:tc>
                  <a:txBody>
                    <a:bodyPr/>
                    <a:lstStyle/>
                    <a:p>
                      <a:pPr indent="0" lvl="0" marL="0" rtl="0" algn="l">
                        <a:spcBef>
                          <a:spcPts val="0"/>
                        </a:spcBef>
                        <a:spcAft>
                          <a:spcPts val="0"/>
                        </a:spcAft>
                        <a:buNone/>
                      </a:pPr>
                      <a:r>
                        <a:rPr lang="en"/>
                        <a:t>0</a:t>
                      </a:r>
                      <a:endParaRPr/>
                    </a:p>
                  </a:txBody>
                  <a:tcPr marT="91425" marB="91425" marR="91425" marL="91425"/>
                </a:tc>
                <a:tc>
                  <a:txBody>
                    <a:bodyPr/>
                    <a:lstStyle/>
                    <a:p>
                      <a:pPr indent="0" lvl="0" marL="0" rtl="0" algn="l">
                        <a:spcBef>
                          <a:spcPts val="0"/>
                        </a:spcBef>
                        <a:spcAft>
                          <a:spcPts val="0"/>
                        </a:spcAft>
                        <a:buNone/>
                      </a:pPr>
                      <a:r>
                        <a:rPr lang="en"/>
                        <a:t>1</a:t>
                      </a:r>
                      <a:endParaRPr/>
                    </a:p>
                  </a:txBody>
                  <a:tcPr marT="91425" marB="91425" marR="91425" marL="91425"/>
                </a:tc>
              </a:tr>
            </a:tbl>
          </a:graphicData>
        </a:graphic>
      </p:graphicFrame>
      <p:graphicFrame>
        <p:nvGraphicFramePr>
          <p:cNvPr id="183" name="Google Shape;183;p22"/>
          <p:cNvGraphicFramePr/>
          <p:nvPr/>
        </p:nvGraphicFramePr>
        <p:xfrm>
          <a:off x="6386725" y="7747300"/>
          <a:ext cx="3000000" cy="3000000"/>
        </p:xfrm>
        <a:graphic>
          <a:graphicData uri="http://schemas.openxmlformats.org/drawingml/2006/table">
            <a:tbl>
              <a:tblPr>
                <a:noFill/>
                <a:tableStyleId>{9B218A3A-1DBF-43CD-A5BF-A41C70152D9A}</a:tableStyleId>
              </a:tblPr>
              <a:tblGrid>
                <a:gridCol w="1447800"/>
                <a:gridCol w="1447800"/>
                <a:gridCol w="1447800"/>
                <a:gridCol w="1447800"/>
                <a:gridCol w="1447800"/>
              </a:tblGrid>
              <a:tr h="381000">
                <a:tc>
                  <a:txBody>
                    <a:bodyPr/>
                    <a:lstStyle/>
                    <a:p>
                      <a:pPr indent="0" lvl="0" marL="0" rtl="0" algn="l">
                        <a:spcBef>
                          <a:spcPts val="0"/>
                        </a:spcBef>
                        <a:spcAft>
                          <a:spcPts val="0"/>
                        </a:spcAft>
                        <a:buNone/>
                      </a:pPr>
                      <a:r>
                        <a:rPr lang="en"/>
                        <a:t>1</a:t>
                      </a:r>
                      <a:endParaRPr/>
                    </a:p>
                  </a:txBody>
                  <a:tcPr marT="91425" marB="91425" marR="91425" marL="91425"/>
                </a:tc>
                <a:tc>
                  <a:txBody>
                    <a:bodyPr/>
                    <a:lstStyle/>
                    <a:p>
                      <a:pPr indent="0" lvl="0" marL="0" rtl="0" algn="l">
                        <a:spcBef>
                          <a:spcPts val="0"/>
                        </a:spcBef>
                        <a:spcAft>
                          <a:spcPts val="0"/>
                        </a:spcAft>
                        <a:buNone/>
                      </a:pPr>
                      <a:r>
                        <a:rPr lang="en"/>
                        <a:t>0</a:t>
                      </a:r>
                      <a:endParaRPr/>
                    </a:p>
                  </a:txBody>
                  <a:tcPr marT="91425" marB="91425" marR="91425" marL="91425"/>
                </a:tc>
                <a:tc>
                  <a:txBody>
                    <a:bodyPr/>
                    <a:lstStyle/>
                    <a:p>
                      <a:pPr indent="0" lvl="0" marL="0" rtl="0" algn="l">
                        <a:spcBef>
                          <a:spcPts val="0"/>
                        </a:spcBef>
                        <a:spcAft>
                          <a:spcPts val="0"/>
                        </a:spcAft>
                        <a:buNone/>
                      </a:pPr>
                      <a:r>
                        <a:rPr lang="en"/>
                        <a:t>1</a:t>
                      </a:r>
                      <a:endParaRPr/>
                    </a:p>
                  </a:txBody>
                  <a:tcPr marT="91425" marB="91425" marR="91425" marL="91425"/>
                </a:tc>
                <a:tc>
                  <a:txBody>
                    <a:bodyPr/>
                    <a:lstStyle/>
                    <a:p>
                      <a:pPr indent="0" lvl="0" marL="0" rtl="0" algn="l">
                        <a:spcBef>
                          <a:spcPts val="0"/>
                        </a:spcBef>
                        <a:spcAft>
                          <a:spcPts val="0"/>
                        </a:spcAft>
                        <a:buNone/>
                      </a:pPr>
                      <a:r>
                        <a:rPr lang="en"/>
                        <a:t>0</a:t>
                      </a:r>
                      <a:endParaRPr/>
                    </a:p>
                  </a:txBody>
                  <a:tcPr marT="91425" marB="91425" marR="91425" marL="91425"/>
                </a:tc>
                <a:tc>
                  <a:txBody>
                    <a:bodyPr/>
                    <a:lstStyle/>
                    <a:p>
                      <a:pPr indent="0" lvl="0" marL="0" rtl="0" algn="l">
                        <a:spcBef>
                          <a:spcPts val="0"/>
                        </a:spcBef>
                        <a:spcAft>
                          <a:spcPts val="0"/>
                        </a:spcAft>
                        <a:buNone/>
                      </a:pPr>
                      <a:r>
                        <a:rPr lang="en"/>
                        <a:t>1</a:t>
                      </a:r>
                      <a:endParaRPr/>
                    </a:p>
                  </a:txBody>
                  <a:tcPr marT="91425" marB="91425" marR="91425" marL="91425"/>
                </a:tc>
              </a:tr>
            </a:tbl>
          </a:graphicData>
        </a:graphic>
      </p:graphicFrame>
      <p:graphicFrame>
        <p:nvGraphicFramePr>
          <p:cNvPr id="184" name="Google Shape;184;p22"/>
          <p:cNvGraphicFramePr/>
          <p:nvPr/>
        </p:nvGraphicFramePr>
        <p:xfrm>
          <a:off x="6539125" y="7899700"/>
          <a:ext cx="3000000" cy="3000000"/>
        </p:xfrm>
        <a:graphic>
          <a:graphicData uri="http://schemas.openxmlformats.org/drawingml/2006/table">
            <a:tbl>
              <a:tblPr>
                <a:noFill/>
                <a:tableStyleId>{9B218A3A-1DBF-43CD-A5BF-A41C70152D9A}</a:tableStyleId>
              </a:tblPr>
              <a:tblGrid>
                <a:gridCol w="1447800"/>
                <a:gridCol w="1447800"/>
                <a:gridCol w="1447800"/>
                <a:gridCol w="1447800"/>
                <a:gridCol w="1447800"/>
              </a:tblGrid>
              <a:tr h="381000">
                <a:tc>
                  <a:txBody>
                    <a:bodyPr/>
                    <a:lstStyle/>
                    <a:p>
                      <a:pPr indent="0" lvl="0" marL="0" rtl="0" algn="l">
                        <a:spcBef>
                          <a:spcPts val="0"/>
                        </a:spcBef>
                        <a:spcAft>
                          <a:spcPts val="0"/>
                        </a:spcAft>
                        <a:buNone/>
                      </a:pPr>
                      <a:r>
                        <a:rPr lang="en"/>
                        <a:t>1</a:t>
                      </a:r>
                      <a:endParaRPr/>
                    </a:p>
                  </a:txBody>
                  <a:tcPr marT="91425" marB="91425" marR="91425" marL="91425"/>
                </a:tc>
                <a:tc>
                  <a:txBody>
                    <a:bodyPr/>
                    <a:lstStyle/>
                    <a:p>
                      <a:pPr indent="0" lvl="0" marL="0" rtl="0" algn="l">
                        <a:spcBef>
                          <a:spcPts val="0"/>
                        </a:spcBef>
                        <a:spcAft>
                          <a:spcPts val="0"/>
                        </a:spcAft>
                        <a:buNone/>
                      </a:pPr>
                      <a:r>
                        <a:rPr lang="en"/>
                        <a:t>0</a:t>
                      </a:r>
                      <a:endParaRPr/>
                    </a:p>
                  </a:txBody>
                  <a:tcPr marT="91425" marB="91425" marR="91425" marL="91425"/>
                </a:tc>
                <a:tc>
                  <a:txBody>
                    <a:bodyPr/>
                    <a:lstStyle/>
                    <a:p>
                      <a:pPr indent="0" lvl="0" marL="0" rtl="0" algn="l">
                        <a:spcBef>
                          <a:spcPts val="0"/>
                        </a:spcBef>
                        <a:spcAft>
                          <a:spcPts val="0"/>
                        </a:spcAft>
                        <a:buNone/>
                      </a:pPr>
                      <a:r>
                        <a:rPr lang="en"/>
                        <a:t>1</a:t>
                      </a:r>
                      <a:endParaRPr/>
                    </a:p>
                  </a:txBody>
                  <a:tcPr marT="91425" marB="91425" marR="91425" marL="91425"/>
                </a:tc>
                <a:tc>
                  <a:txBody>
                    <a:bodyPr/>
                    <a:lstStyle/>
                    <a:p>
                      <a:pPr indent="0" lvl="0" marL="0" rtl="0" algn="l">
                        <a:spcBef>
                          <a:spcPts val="0"/>
                        </a:spcBef>
                        <a:spcAft>
                          <a:spcPts val="0"/>
                        </a:spcAft>
                        <a:buNone/>
                      </a:pPr>
                      <a:r>
                        <a:rPr lang="en"/>
                        <a:t>0</a:t>
                      </a:r>
                      <a:endParaRPr/>
                    </a:p>
                  </a:txBody>
                  <a:tcPr marT="91425" marB="91425" marR="91425" marL="91425"/>
                </a:tc>
                <a:tc>
                  <a:txBody>
                    <a:bodyPr/>
                    <a:lstStyle/>
                    <a:p>
                      <a:pPr indent="0" lvl="0" marL="0" rtl="0" algn="l">
                        <a:spcBef>
                          <a:spcPts val="0"/>
                        </a:spcBef>
                        <a:spcAft>
                          <a:spcPts val="0"/>
                        </a:spcAft>
                        <a:buNone/>
                      </a:pPr>
                      <a:r>
                        <a:rPr lang="en"/>
                        <a:t>1</a:t>
                      </a:r>
                      <a:endParaRPr/>
                    </a:p>
                  </a:txBody>
                  <a:tcPr marT="91425" marB="91425" marR="91425" marL="91425"/>
                </a:tc>
              </a:tr>
            </a:tbl>
          </a:graphicData>
        </a:graphic>
      </p:graphicFrame>
      <p:graphicFrame>
        <p:nvGraphicFramePr>
          <p:cNvPr id="185" name="Google Shape;185;p22"/>
          <p:cNvGraphicFramePr/>
          <p:nvPr/>
        </p:nvGraphicFramePr>
        <p:xfrm>
          <a:off x="6691525" y="8052100"/>
          <a:ext cx="3000000" cy="3000000"/>
        </p:xfrm>
        <a:graphic>
          <a:graphicData uri="http://schemas.openxmlformats.org/drawingml/2006/table">
            <a:tbl>
              <a:tblPr>
                <a:noFill/>
                <a:tableStyleId>{9B218A3A-1DBF-43CD-A5BF-A41C70152D9A}</a:tableStyleId>
              </a:tblPr>
              <a:tblGrid>
                <a:gridCol w="1447800"/>
                <a:gridCol w="1447800"/>
                <a:gridCol w="1447800"/>
                <a:gridCol w="1447800"/>
                <a:gridCol w="1447800"/>
              </a:tblGrid>
              <a:tr h="381000">
                <a:tc>
                  <a:txBody>
                    <a:bodyPr/>
                    <a:lstStyle/>
                    <a:p>
                      <a:pPr indent="0" lvl="0" marL="0" rtl="0" algn="l">
                        <a:spcBef>
                          <a:spcPts val="0"/>
                        </a:spcBef>
                        <a:spcAft>
                          <a:spcPts val="0"/>
                        </a:spcAft>
                        <a:buNone/>
                      </a:pPr>
                      <a:r>
                        <a:rPr lang="en"/>
                        <a:t>1</a:t>
                      </a:r>
                      <a:endParaRPr/>
                    </a:p>
                  </a:txBody>
                  <a:tcPr marT="91425" marB="91425" marR="91425" marL="91425"/>
                </a:tc>
                <a:tc>
                  <a:txBody>
                    <a:bodyPr/>
                    <a:lstStyle/>
                    <a:p>
                      <a:pPr indent="0" lvl="0" marL="0" rtl="0" algn="l">
                        <a:spcBef>
                          <a:spcPts val="0"/>
                        </a:spcBef>
                        <a:spcAft>
                          <a:spcPts val="0"/>
                        </a:spcAft>
                        <a:buNone/>
                      </a:pPr>
                      <a:r>
                        <a:rPr lang="en"/>
                        <a:t>0</a:t>
                      </a:r>
                      <a:endParaRPr/>
                    </a:p>
                  </a:txBody>
                  <a:tcPr marT="91425" marB="91425" marR="91425" marL="91425"/>
                </a:tc>
                <a:tc>
                  <a:txBody>
                    <a:bodyPr/>
                    <a:lstStyle/>
                    <a:p>
                      <a:pPr indent="0" lvl="0" marL="0" rtl="0" algn="l">
                        <a:spcBef>
                          <a:spcPts val="0"/>
                        </a:spcBef>
                        <a:spcAft>
                          <a:spcPts val="0"/>
                        </a:spcAft>
                        <a:buNone/>
                      </a:pPr>
                      <a:r>
                        <a:rPr lang="en"/>
                        <a:t>1</a:t>
                      </a:r>
                      <a:endParaRPr/>
                    </a:p>
                  </a:txBody>
                  <a:tcPr marT="91425" marB="91425" marR="91425" marL="91425"/>
                </a:tc>
                <a:tc>
                  <a:txBody>
                    <a:bodyPr/>
                    <a:lstStyle/>
                    <a:p>
                      <a:pPr indent="0" lvl="0" marL="0" rtl="0" algn="l">
                        <a:spcBef>
                          <a:spcPts val="0"/>
                        </a:spcBef>
                        <a:spcAft>
                          <a:spcPts val="0"/>
                        </a:spcAft>
                        <a:buNone/>
                      </a:pPr>
                      <a:r>
                        <a:rPr lang="en"/>
                        <a:t>0</a:t>
                      </a:r>
                      <a:endParaRPr/>
                    </a:p>
                  </a:txBody>
                  <a:tcPr marT="91425" marB="91425" marR="91425" marL="91425"/>
                </a:tc>
                <a:tc>
                  <a:txBody>
                    <a:bodyPr/>
                    <a:lstStyle/>
                    <a:p>
                      <a:pPr indent="0" lvl="0" marL="0" rtl="0" algn="l">
                        <a:spcBef>
                          <a:spcPts val="0"/>
                        </a:spcBef>
                        <a:spcAft>
                          <a:spcPts val="0"/>
                        </a:spcAft>
                        <a:buNone/>
                      </a:pPr>
                      <a:r>
                        <a:rPr lang="en"/>
                        <a:t>1</a:t>
                      </a:r>
                      <a:endParaRPr/>
                    </a:p>
                  </a:txBody>
                  <a:tcPr marT="91425" marB="91425" marR="91425" marL="91425"/>
                </a:tc>
              </a:tr>
            </a:tbl>
          </a:graphicData>
        </a:graphic>
      </p:graphicFrame>
      <p:graphicFrame>
        <p:nvGraphicFramePr>
          <p:cNvPr id="186" name="Google Shape;186;p22"/>
          <p:cNvGraphicFramePr/>
          <p:nvPr/>
        </p:nvGraphicFramePr>
        <p:xfrm>
          <a:off x="6843925" y="8204500"/>
          <a:ext cx="3000000" cy="3000000"/>
        </p:xfrm>
        <a:graphic>
          <a:graphicData uri="http://schemas.openxmlformats.org/drawingml/2006/table">
            <a:tbl>
              <a:tblPr>
                <a:noFill/>
                <a:tableStyleId>{9B218A3A-1DBF-43CD-A5BF-A41C70152D9A}</a:tableStyleId>
              </a:tblPr>
              <a:tblGrid>
                <a:gridCol w="1447800"/>
                <a:gridCol w="1447800"/>
                <a:gridCol w="1447800"/>
                <a:gridCol w="1447800"/>
                <a:gridCol w="1447800"/>
              </a:tblGrid>
              <a:tr h="381000">
                <a:tc>
                  <a:txBody>
                    <a:bodyPr/>
                    <a:lstStyle/>
                    <a:p>
                      <a:pPr indent="0" lvl="0" marL="0" rtl="0" algn="l">
                        <a:spcBef>
                          <a:spcPts val="0"/>
                        </a:spcBef>
                        <a:spcAft>
                          <a:spcPts val="0"/>
                        </a:spcAft>
                        <a:buNone/>
                      </a:pPr>
                      <a:r>
                        <a:rPr lang="en"/>
                        <a:t>1</a:t>
                      </a:r>
                      <a:endParaRPr/>
                    </a:p>
                  </a:txBody>
                  <a:tcPr marT="91425" marB="91425" marR="91425" marL="91425"/>
                </a:tc>
                <a:tc>
                  <a:txBody>
                    <a:bodyPr/>
                    <a:lstStyle/>
                    <a:p>
                      <a:pPr indent="0" lvl="0" marL="0" rtl="0" algn="l">
                        <a:spcBef>
                          <a:spcPts val="0"/>
                        </a:spcBef>
                        <a:spcAft>
                          <a:spcPts val="0"/>
                        </a:spcAft>
                        <a:buNone/>
                      </a:pPr>
                      <a:r>
                        <a:rPr lang="en"/>
                        <a:t>0</a:t>
                      </a:r>
                      <a:endParaRPr/>
                    </a:p>
                  </a:txBody>
                  <a:tcPr marT="91425" marB="91425" marR="91425" marL="91425"/>
                </a:tc>
                <a:tc>
                  <a:txBody>
                    <a:bodyPr/>
                    <a:lstStyle/>
                    <a:p>
                      <a:pPr indent="0" lvl="0" marL="0" rtl="0" algn="l">
                        <a:spcBef>
                          <a:spcPts val="0"/>
                        </a:spcBef>
                        <a:spcAft>
                          <a:spcPts val="0"/>
                        </a:spcAft>
                        <a:buNone/>
                      </a:pPr>
                      <a:r>
                        <a:rPr lang="en"/>
                        <a:t>1</a:t>
                      </a:r>
                      <a:endParaRPr/>
                    </a:p>
                  </a:txBody>
                  <a:tcPr marT="91425" marB="91425" marR="91425" marL="91425"/>
                </a:tc>
                <a:tc>
                  <a:txBody>
                    <a:bodyPr/>
                    <a:lstStyle/>
                    <a:p>
                      <a:pPr indent="0" lvl="0" marL="0" rtl="0" algn="l">
                        <a:spcBef>
                          <a:spcPts val="0"/>
                        </a:spcBef>
                        <a:spcAft>
                          <a:spcPts val="0"/>
                        </a:spcAft>
                        <a:buNone/>
                      </a:pPr>
                      <a:r>
                        <a:rPr lang="en"/>
                        <a:t>0</a:t>
                      </a:r>
                      <a:endParaRPr/>
                    </a:p>
                  </a:txBody>
                  <a:tcPr marT="91425" marB="91425" marR="91425" marL="91425"/>
                </a:tc>
                <a:tc>
                  <a:txBody>
                    <a:bodyPr/>
                    <a:lstStyle/>
                    <a:p>
                      <a:pPr indent="0" lvl="0" marL="0" rtl="0" algn="l">
                        <a:spcBef>
                          <a:spcPts val="0"/>
                        </a:spcBef>
                        <a:spcAft>
                          <a:spcPts val="0"/>
                        </a:spcAft>
                        <a:buNone/>
                      </a:pPr>
                      <a:r>
                        <a:rPr lang="en"/>
                        <a:t>1</a:t>
                      </a:r>
                      <a:endParaRPr/>
                    </a:p>
                  </a:txBody>
                  <a:tcPr marT="91425" marB="91425" marR="91425" marL="91425"/>
                </a:tc>
              </a:tr>
            </a:tbl>
          </a:graphicData>
        </a:graphic>
      </p:graphicFrame>
      <p:graphicFrame>
        <p:nvGraphicFramePr>
          <p:cNvPr id="187" name="Google Shape;187;p22"/>
          <p:cNvGraphicFramePr/>
          <p:nvPr/>
        </p:nvGraphicFramePr>
        <p:xfrm>
          <a:off x="6996325" y="8356900"/>
          <a:ext cx="3000000" cy="3000000"/>
        </p:xfrm>
        <a:graphic>
          <a:graphicData uri="http://schemas.openxmlformats.org/drawingml/2006/table">
            <a:tbl>
              <a:tblPr>
                <a:noFill/>
                <a:tableStyleId>{9B218A3A-1DBF-43CD-A5BF-A41C70152D9A}</a:tableStyleId>
              </a:tblPr>
              <a:tblGrid>
                <a:gridCol w="1447800"/>
                <a:gridCol w="1447800"/>
                <a:gridCol w="1447800"/>
                <a:gridCol w="1447800"/>
                <a:gridCol w="1447800"/>
              </a:tblGrid>
              <a:tr h="381000">
                <a:tc>
                  <a:txBody>
                    <a:bodyPr/>
                    <a:lstStyle/>
                    <a:p>
                      <a:pPr indent="0" lvl="0" marL="0" rtl="0" algn="l">
                        <a:spcBef>
                          <a:spcPts val="0"/>
                        </a:spcBef>
                        <a:spcAft>
                          <a:spcPts val="0"/>
                        </a:spcAft>
                        <a:buNone/>
                      </a:pPr>
                      <a:r>
                        <a:rPr lang="en"/>
                        <a:t>1</a:t>
                      </a:r>
                      <a:endParaRPr/>
                    </a:p>
                  </a:txBody>
                  <a:tcPr marT="91425" marB="91425" marR="91425" marL="91425"/>
                </a:tc>
                <a:tc>
                  <a:txBody>
                    <a:bodyPr/>
                    <a:lstStyle/>
                    <a:p>
                      <a:pPr indent="0" lvl="0" marL="0" rtl="0" algn="l">
                        <a:spcBef>
                          <a:spcPts val="0"/>
                        </a:spcBef>
                        <a:spcAft>
                          <a:spcPts val="0"/>
                        </a:spcAft>
                        <a:buNone/>
                      </a:pPr>
                      <a:r>
                        <a:rPr lang="en"/>
                        <a:t>0</a:t>
                      </a:r>
                      <a:endParaRPr/>
                    </a:p>
                  </a:txBody>
                  <a:tcPr marT="91425" marB="91425" marR="91425" marL="91425"/>
                </a:tc>
                <a:tc>
                  <a:txBody>
                    <a:bodyPr/>
                    <a:lstStyle/>
                    <a:p>
                      <a:pPr indent="0" lvl="0" marL="0" rtl="0" algn="l">
                        <a:spcBef>
                          <a:spcPts val="0"/>
                        </a:spcBef>
                        <a:spcAft>
                          <a:spcPts val="0"/>
                        </a:spcAft>
                        <a:buNone/>
                      </a:pPr>
                      <a:r>
                        <a:rPr lang="en"/>
                        <a:t>1</a:t>
                      </a:r>
                      <a:endParaRPr/>
                    </a:p>
                  </a:txBody>
                  <a:tcPr marT="91425" marB="91425" marR="91425" marL="91425"/>
                </a:tc>
                <a:tc>
                  <a:txBody>
                    <a:bodyPr/>
                    <a:lstStyle/>
                    <a:p>
                      <a:pPr indent="0" lvl="0" marL="0" rtl="0" algn="l">
                        <a:spcBef>
                          <a:spcPts val="0"/>
                        </a:spcBef>
                        <a:spcAft>
                          <a:spcPts val="0"/>
                        </a:spcAft>
                        <a:buNone/>
                      </a:pPr>
                      <a:r>
                        <a:rPr lang="en"/>
                        <a:t>0</a:t>
                      </a:r>
                      <a:endParaRPr/>
                    </a:p>
                  </a:txBody>
                  <a:tcPr marT="91425" marB="91425" marR="91425" marL="91425"/>
                </a:tc>
                <a:tc>
                  <a:txBody>
                    <a:bodyPr/>
                    <a:lstStyle/>
                    <a:p>
                      <a:pPr indent="0" lvl="0" marL="0" rtl="0" algn="l">
                        <a:spcBef>
                          <a:spcPts val="0"/>
                        </a:spcBef>
                        <a:spcAft>
                          <a:spcPts val="0"/>
                        </a:spcAft>
                        <a:buNone/>
                      </a:pPr>
                      <a:r>
                        <a:rPr lang="en"/>
                        <a:t>1</a:t>
                      </a:r>
                      <a:endParaRPr/>
                    </a:p>
                  </a:txBody>
                  <a:tcPr marT="91425" marB="91425" marR="91425" marL="91425"/>
                </a:tc>
              </a:tr>
            </a:tbl>
          </a:graphicData>
        </a:graphic>
      </p:graphicFrame>
      <p:graphicFrame>
        <p:nvGraphicFramePr>
          <p:cNvPr id="188" name="Google Shape;188;p22"/>
          <p:cNvGraphicFramePr/>
          <p:nvPr/>
        </p:nvGraphicFramePr>
        <p:xfrm>
          <a:off x="7148725" y="8509300"/>
          <a:ext cx="3000000" cy="3000000"/>
        </p:xfrm>
        <a:graphic>
          <a:graphicData uri="http://schemas.openxmlformats.org/drawingml/2006/table">
            <a:tbl>
              <a:tblPr>
                <a:noFill/>
                <a:tableStyleId>{9B218A3A-1DBF-43CD-A5BF-A41C70152D9A}</a:tableStyleId>
              </a:tblPr>
              <a:tblGrid>
                <a:gridCol w="1447800"/>
                <a:gridCol w="1447800"/>
                <a:gridCol w="1447800"/>
                <a:gridCol w="1447800"/>
                <a:gridCol w="1447800"/>
              </a:tblGrid>
              <a:tr h="381000">
                <a:tc>
                  <a:txBody>
                    <a:bodyPr/>
                    <a:lstStyle/>
                    <a:p>
                      <a:pPr indent="0" lvl="0" marL="0" rtl="0" algn="l">
                        <a:spcBef>
                          <a:spcPts val="0"/>
                        </a:spcBef>
                        <a:spcAft>
                          <a:spcPts val="0"/>
                        </a:spcAft>
                        <a:buNone/>
                      </a:pPr>
                      <a:r>
                        <a:rPr lang="en"/>
                        <a:t>1</a:t>
                      </a:r>
                      <a:endParaRPr/>
                    </a:p>
                  </a:txBody>
                  <a:tcPr marT="91425" marB="91425" marR="91425" marL="91425"/>
                </a:tc>
                <a:tc>
                  <a:txBody>
                    <a:bodyPr/>
                    <a:lstStyle/>
                    <a:p>
                      <a:pPr indent="0" lvl="0" marL="0" rtl="0" algn="l">
                        <a:spcBef>
                          <a:spcPts val="0"/>
                        </a:spcBef>
                        <a:spcAft>
                          <a:spcPts val="0"/>
                        </a:spcAft>
                        <a:buNone/>
                      </a:pPr>
                      <a:r>
                        <a:rPr lang="en"/>
                        <a:t>0</a:t>
                      </a:r>
                      <a:endParaRPr/>
                    </a:p>
                  </a:txBody>
                  <a:tcPr marT="91425" marB="91425" marR="91425" marL="91425"/>
                </a:tc>
                <a:tc>
                  <a:txBody>
                    <a:bodyPr/>
                    <a:lstStyle/>
                    <a:p>
                      <a:pPr indent="0" lvl="0" marL="0" rtl="0" algn="l">
                        <a:spcBef>
                          <a:spcPts val="0"/>
                        </a:spcBef>
                        <a:spcAft>
                          <a:spcPts val="0"/>
                        </a:spcAft>
                        <a:buNone/>
                      </a:pPr>
                      <a:r>
                        <a:rPr lang="en"/>
                        <a:t>1</a:t>
                      </a:r>
                      <a:endParaRPr/>
                    </a:p>
                  </a:txBody>
                  <a:tcPr marT="91425" marB="91425" marR="91425" marL="91425"/>
                </a:tc>
                <a:tc>
                  <a:txBody>
                    <a:bodyPr/>
                    <a:lstStyle/>
                    <a:p>
                      <a:pPr indent="0" lvl="0" marL="0" rtl="0" algn="l">
                        <a:spcBef>
                          <a:spcPts val="0"/>
                        </a:spcBef>
                        <a:spcAft>
                          <a:spcPts val="0"/>
                        </a:spcAft>
                        <a:buNone/>
                      </a:pPr>
                      <a:r>
                        <a:rPr lang="en"/>
                        <a:t>0</a:t>
                      </a:r>
                      <a:endParaRPr/>
                    </a:p>
                  </a:txBody>
                  <a:tcPr marT="91425" marB="91425" marR="91425" marL="91425"/>
                </a:tc>
                <a:tc>
                  <a:txBody>
                    <a:bodyPr/>
                    <a:lstStyle/>
                    <a:p>
                      <a:pPr indent="0" lvl="0" marL="0" rtl="0" algn="l">
                        <a:spcBef>
                          <a:spcPts val="0"/>
                        </a:spcBef>
                        <a:spcAft>
                          <a:spcPts val="0"/>
                        </a:spcAft>
                        <a:buNone/>
                      </a:pPr>
                      <a:r>
                        <a:rPr lang="en"/>
                        <a:t>1</a:t>
                      </a:r>
                      <a:endParaRPr/>
                    </a:p>
                  </a:txBody>
                  <a:tcPr marT="91425" marB="91425" marR="91425" marL="91425"/>
                </a:tc>
              </a:tr>
            </a:tbl>
          </a:graphicData>
        </a:graphic>
      </p:graphicFrame>
      <p:graphicFrame>
        <p:nvGraphicFramePr>
          <p:cNvPr id="189" name="Google Shape;189;p22"/>
          <p:cNvGraphicFramePr/>
          <p:nvPr/>
        </p:nvGraphicFramePr>
        <p:xfrm>
          <a:off x="7301125" y="8661700"/>
          <a:ext cx="3000000" cy="3000000"/>
        </p:xfrm>
        <a:graphic>
          <a:graphicData uri="http://schemas.openxmlformats.org/drawingml/2006/table">
            <a:tbl>
              <a:tblPr>
                <a:noFill/>
                <a:tableStyleId>{9B218A3A-1DBF-43CD-A5BF-A41C70152D9A}</a:tableStyleId>
              </a:tblPr>
              <a:tblGrid>
                <a:gridCol w="1447800"/>
                <a:gridCol w="1447800"/>
                <a:gridCol w="1447800"/>
                <a:gridCol w="1447800"/>
                <a:gridCol w="1447800"/>
              </a:tblGrid>
              <a:tr h="381000">
                <a:tc>
                  <a:txBody>
                    <a:bodyPr/>
                    <a:lstStyle/>
                    <a:p>
                      <a:pPr indent="0" lvl="0" marL="0" rtl="0" algn="l">
                        <a:spcBef>
                          <a:spcPts val="0"/>
                        </a:spcBef>
                        <a:spcAft>
                          <a:spcPts val="0"/>
                        </a:spcAft>
                        <a:buNone/>
                      </a:pPr>
                      <a:r>
                        <a:rPr lang="en"/>
                        <a:t>1</a:t>
                      </a:r>
                      <a:endParaRPr/>
                    </a:p>
                  </a:txBody>
                  <a:tcPr marT="91425" marB="91425" marR="91425" marL="91425"/>
                </a:tc>
                <a:tc>
                  <a:txBody>
                    <a:bodyPr/>
                    <a:lstStyle/>
                    <a:p>
                      <a:pPr indent="0" lvl="0" marL="0" rtl="0" algn="l">
                        <a:spcBef>
                          <a:spcPts val="0"/>
                        </a:spcBef>
                        <a:spcAft>
                          <a:spcPts val="0"/>
                        </a:spcAft>
                        <a:buNone/>
                      </a:pPr>
                      <a:r>
                        <a:rPr lang="en"/>
                        <a:t>0</a:t>
                      </a:r>
                      <a:endParaRPr/>
                    </a:p>
                  </a:txBody>
                  <a:tcPr marT="91425" marB="91425" marR="91425" marL="91425"/>
                </a:tc>
                <a:tc>
                  <a:txBody>
                    <a:bodyPr/>
                    <a:lstStyle/>
                    <a:p>
                      <a:pPr indent="0" lvl="0" marL="0" rtl="0" algn="l">
                        <a:spcBef>
                          <a:spcPts val="0"/>
                        </a:spcBef>
                        <a:spcAft>
                          <a:spcPts val="0"/>
                        </a:spcAft>
                        <a:buNone/>
                      </a:pPr>
                      <a:r>
                        <a:rPr lang="en"/>
                        <a:t>1</a:t>
                      </a:r>
                      <a:endParaRPr/>
                    </a:p>
                  </a:txBody>
                  <a:tcPr marT="91425" marB="91425" marR="91425" marL="91425"/>
                </a:tc>
                <a:tc>
                  <a:txBody>
                    <a:bodyPr/>
                    <a:lstStyle/>
                    <a:p>
                      <a:pPr indent="0" lvl="0" marL="0" rtl="0" algn="l">
                        <a:spcBef>
                          <a:spcPts val="0"/>
                        </a:spcBef>
                        <a:spcAft>
                          <a:spcPts val="0"/>
                        </a:spcAft>
                        <a:buNone/>
                      </a:pPr>
                      <a:r>
                        <a:rPr lang="en"/>
                        <a:t>0</a:t>
                      </a:r>
                      <a:endParaRPr/>
                    </a:p>
                  </a:txBody>
                  <a:tcPr marT="91425" marB="91425" marR="91425" marL="91425"/>
                </a:tc>
                <a:tc>
                  <a:txBody>
                    <a:bodyPr/>
                    <a:lstStyle/>
                    <a:p>
                      <a:pPr indent="0" lvl="0" marL="0" rtl="0" algn="l">
                        <a:spcBef>
                          <a:spcPts val="0"/>
                        </a:spcBef>
                        <a:spcAft>
                          <a:spcPts val="0"/>
                        </a:spcAft>
                        <a:buNone/>
                      </a:pPr>
                      <a:r>
                        <a:rPr lang="en"/>
                        <a:t>1</a:t>
                      </a:r>
                      <a:endParaRPr/>
                    </a:p>
                  </a:txBody>
                  <a:tcPr marT="91425" marB="91425" marR="91425" marL="91425"/>
                </a:tc>
              </a:tr>
            </a:tbl>
          </a:graphicData>
        </a:graphic>
      </p:graphicFrame>
      <p:graphicFrame>
        <p:nvGraphicFramePr>
          <p:cNvPr id="190" name="Google Shape;190;p22"/>
          <p:cNvGraphicFramePr/>
          <p:nvPr/>
        </p:nvGraphicFramePr>
        <p:xfrm>
          <a:off x="7453525" y="8814100"/>
          <a:ext cx="3000000" cy="3000000"/>
        </p:xfrm>
        <a:graphic>
          <a:graphicData uri="http://schemas.openxmlformats.org/drawingml/2006/table">
            <a:tbl>
              <a:tblPr>
                <a:noFill/>
                <a:tableStyleId>{9B218A3A-1DBF-43CD-A5BF-A41C70152D9A}</a:tableStyleId>
              </a:tblPr>
              <a:tblGrid>
                <a:gridCol w="1447800"/>
                <a:gridCol w="1447800"/>
                <a:gridCol w="1447800"/>
                <a:gridCol w="1447800"/>
                <a:gridCol w="1447800"/>
              </a:tblGrid>
              <a:tr h="381000">
                <a:tc>
                  <a:txBody>
                    <a:bodyPr/>
                    <a:lstStyle/>
                    <a:p>
                      <a:pPr indent="0" lvl="0" marL="0" rtl="0" algn="l">
                        <a:spcBef>
                          <a:spcPts val="0"/>
                        </a:spcBef>
                        <a:spcAft>
                          <a:spcPts val="0"/>
                        </a:spcAft>
                        <a:buNone/>
                      </a:pPr>
                      <a:r>
                        <a:rPr lang="en"/>
                        <a:t>1</a:t>
                      </a:r>
                      <a:endParaRPr/>
                    </a:p>
                  </a:txBody>
                  <a:tcPr marT="91425" marB="91425" marR="91425" marL="91425"/>
                </a:tc>
                <a:tc>
                  <a:txBody>
                    <a:bodyPr/>
                    <a:lstStyle/>
                    <a:p>
                      <a:pPr indent="0" lvl="0" marL="0" rtl="0" algn="l">
                        <a:spcBef>
                          <a:spcPts val="0"/>
                        </a:spcBef>
                        <a:spcAft>
                          <a:spcPts val="0"/>
                        </a:spcAft>
                        <a:buNone/>
                      </a:pPr>
                      <a:r>
                        <a:rPr lang="en"/>
                        <a:t>0</a:t>
                      </a:r>
                      <a:endParaRPr/>
                    </a:p>
                  </a:txBody>
                  <a:tcPr marT="91425" marB="91425" marR="91425" marL="91425"/>
                </a:tc>
                <a:tc>
                  <a:txBody>
                    <a:bodyPr/>
                    <a:lstStyle/>
                    <a:p>
                      <a:pPr indent="0" lvl="0" marL="0" rtl="0" algn="l">
                        <a:spcBef>
                          <a:spcPts val="0"/>
                        </a:spcBef>
                        <a:spcAft>
                          <a:spcPts val="0"/>
                        </a:spcAft>
                        <a:buNone/>
                      </a:pPr>
                      <a:r>
                        <a:rPr lang="en"/>
                        <a:t>1</a:t>
                      </a:r>
                      <a:endParaRPr/>
                    </a:p>
                  </a:txBody>
                  <a:tcPr marT="91425" marB="91425" marR="91425" marL="91425"/>
                </a:tc>
                <a:tc>
                  <a:txBody>
                    <a:bodyPr/>
                    <a:lstStyle/>
                    <a:p>
                      <a:pPr indent="0" lvl="0" marL="0" rtl="0" algn="l">
                        <a:spcBef>
                          <a:spcPts val="0"/>
                        </a:spcBef>
                        <a:spcAft>
                          <a:spcPts val="0"/>
                        </a:spcAft>
                        <a:buNone/>
                      </a:pPr>
                      <a:r>
                        <a:rPr lang="en"/>
                        <a:t>0</a:t>
                      </a:r>
                      <a:endParaRPr/>
                    </a:p>
                  </a:txBody>
                  <a:tcPr marT="91425" marB="91425" marR="91425" marL="91425"/>
                </a:tc>
                <a:tc>
                  <a:txBody>
                    <a:bodyPr/>
                    <a:lstStyle/>
                    <a:p>
                      <a:pPr indent="0" lvl="0" marL="0" rtl="0" algn="l">
                        <a:spcBef>
                          <a:spcPts val="0"/>
                        </a:spcBef>
                        <a:spcAft>
                          <a:spcPts val="0"/>
                        </a:spcAft>
                        <a:buNone/>
                      </a:pPr>
                      <a:r>
                        <a:rPr lang="en"/>
                        <a:t>1</a:t>
                      </a:r>
                      <a:endParaRPr/>
                    </a:p>
                  </a:txBody>
                  <a:tcPr marT="91425" marB="91425" marR="91425" marL="91425"/>
                </a:tc>
              </a:tr>
            </a:tbl>
          </a:graphicData>
        </a:graphic>
      </p:graphicFrame>
      <p:graphicFrame>
        <p:nvGraphicFramePr>
          <p:cNvPr id="191" name="Google Shape;191;p22"/>
          <p:cNvGraphicFramePr/>
          <p:nvPr/>
        </p:nvGraphicFramePr>
        <p:xfrm>
          <a:off x="7605925" y="8966500"/>
          <a:ext cx="3000000" cy="3000000"/>
        </p:xfrm>
        <a:graphic>
          <a:graphicData uri="http://schemas.openxmlformats.org/drawingml/2006/table">
            <a:tbl>
              <a:tblPr>
                <a:noFill/>
                <a:tableStyleId>{9B218A3A-1DBF-43CD-A5BF-A41C70152D9A}</a:tableStyleId>
              </a:tblPr>
              <a:tblGrid>
                <a:gridCol w="1447800"/>
                <a:gridCol w="1447800"/>
                <a:gridCol w="1447800"/>
                <a:gridCol w="1447800"/>
                <a:gridCol w="1447800"/>
              </a:tblGrid>
              <a:tr h="381000">
                <a:tc>
                  <a:txBody>
                    <a:bodyPr/>
                    <a:lstStyle/>
                    <a:p>
                      <a:pPr indent="0" lvl="0" marL="0" rtl="0" algn="l">
                        <a:spcBef>
                          <a:spcPts val="0"/>
                        </a:spcBef>
                        <a:spcAft>
                          <a:spcPts val="0"/>
                        </a:spcAft>
                        <a:buNone/>
                      </a:pPr>
                      <a:r>
                        <a:rPr lang="en"/>
                        <a:t>1</a:t>
                      </a:r>
                      <a:endParaRPr/>
                    </a:p>
                  </a:txBody>
                  <a:tcPr marT="91425" marB="91425" marR="91425" marL="91425"/>
                </a:tc>
                <a:tc>
                  <a:txBody>
                    <a:bodyPr/>
                    <a:lstStyle/>
                    <a:p>
                      <a:pPr indent="0" lvl="0" marL="0" rtl="0" algn="l">
                        <a:spcBef>
                          <a:spcPts val="0"/>
                        </a:spcBef>
                        <a:spcAft>
                          <a:spcPts val="0"/>
                        </a:spcAft>
                        <a:buNone/>
                      </a:pPr>
                      <a:r>
                        <a:rPr lang="en"/>
                        <a:t>0</a:t>
                      </a:r>
                      <a:endParaRPr/>
                    </a:p>
                  </a:txBody>
                  <a:tcPr marT="91425" marB="91425" marR="91425" marL="91425"/>
                </a:tc>
                <a:tc>
                  <a:txBody>
                    <a:bodyPr/>
                    <a:lstStyle/>
                    <a:p>
                      <a:pPr indent="0" lvl="0" marL="0" rtl="0" algn="l">
                        <a:spcBef>
                          <a:spcPts val="0"/>
                        </a:spcBef>
                        <a:spcAft>
                          <a:spcPts val="0"/>
                        </a:spcAft>
                        <a:buNone/>
                      </a:pPr>
                      <a:r>
                        <a:rPr lang="en"/>
                        <a:t>1</a:t>
                      </a:r>
                      <a:endParaRPr/>
                    </a:p>
                  </a:txBody>
                  <a:tcPr marT="91425" marB="91425" marR="91425" marL="91425"/>
                </a:tc>
                <a:tc>
                  <a:txBody>
                    <a:bodyPr/>
                    <a:lstStyle/>
                    <a:p>
                      <a:pPr indent="0" lvl="0" marL="0" rtl="0" algn="l">
                        <a:spcBef>
                          <a:spcPts val="0"/>
                        </a:spcBef>
                        <a:spcAft>
                          <a:spcPts val="0"/>
                        </a:spcAft>
                        <a:buNone/>
                      </a:pPr>
                      <a:r>
                        <a:rPr lang="en"/>
                        <a:t>0</a:t>
                      </a:r>
                      <a:endParaRPr/>
                    </a:p>
                  </a:txBody>
                  <a:tcPr marT="91425" marB="91425" marR="91425" marL="91425"/>
                </a:tc>
                <a:tc>
                  <a:txBody>
                    <a:bodyPr/>
                    <a:lstStyle/>
                    <a:p>
                      <a:pPr indent="0" lvl="0" marL="0" rtl="0" algn="l">
                        <a:spcBef>
                          <a:spcPts val="0"/>
                        </a:spcBef>
                        <a:spcAft>
                          <a:spcPts val="0"/>
                        </a:spcAft>
                        <a:buNone/>
                      </a:pPr>
                      <a:r>
                        <a:rPr lang="en"/>
                        <a:t>1</a:t>
                      </a:r>
                      <a:endParaRPr/>
                    </a:p>
                  </a:txBody>
                  <a:tcPr marT="91425" marB="91425" marR="91425" marL="91425"/>
                </a:tc>
              </a:tr>
            </a:tbl>
          </a:graphicData>
        </a:graphic>
      </p:graphicFrame>
      <p:graphicFrame>
        <p:nvGraphicFramePr>
          <p:cNvPr id="192" name="Google Shape;192;p22"/>
          <p:cNvGraphicFramePr/>
          <p:nvPr/>
        </p:nvGraphicFramePr>
        <p:xfrm>
          <a:off x="443125" y="2428575"/>
          <a:ext cx="3000000" cy="3000000"/>
        </p:xfrm>
        <a:graphic>
          <a:graphicData uri="http://schemas.openxmlformats.org/drawingml/2006/table">
            <a:tbl>
              <a:tblPr>
                <a:noFill/>
                <a:tableStyleId>{9B218A3A-1DBF-43CD-A5BF-A41C70152D9A}</a:tableStyleId>
              </a:tblPr>
              <a:tblGrid>
                <a:gridCol w="1447800"/>
                <a:gridCol w="1447800"/>
                <a:gridCol w="1447800"/>
                <a:gridCol w="1447800"/>
                <a:gridCol w="1447800"/>
              </a:tblGrid>
              <a:tr h="381000">
                <a:tc>
                  <a:txBody>
                    <a:bodyPr/>
                    <a:lstStyle/>
                    <a:p>
                      <a:pPr indent="0" lvl="0" marL="0" rtl="0" algn="l">
                        <a:spcBef>
                          <a:spcPts val="0"/>
                        </a:spcBef>
                        <a:spcAft>
                          <a:spcPts val="0"/>
                        </a:spcAft>
                        <a:buNone/>
                      </a:pPr>
                      <a:r>
                        <a:rPr lang="en"/>
                        <a:t>1</a:t>
                      </a:r>
                      <a:endParaRPr/>
                    </a:p>
                  </a:txBody>
                  <a:tcPr marT="91425" marB="91425" marR="91425" marL="91425"/>
                </a:tc>
                <a:tc>
                  <a:txBody>
                    <a:bodyPr/>
                    <a:lstStyle/>
                    <a:p>
                      <a:pPr indent="0" lvl="0" marL="0" rtl="0" algn="l">
                        <a:spcBef>
                          <a:spcPts val="0"/>
                        </a:spcBef>
                        <a:spcAft>
                          <a:spcPts val="0"/>
                        </a:spcAft>
                        <a:buNone/>
                      </a:pPr>
                      <a:r>
                        <a:rPr lang="en"/>
                        <a:t>0</a:t>
                      </a:r>
                      <a:endParaRPr/>
                    </a:p>
                  </a:txBody>
                  <a:tcPr marT="91425" marB="91425" marR="91425" marL="91425"/>
                </a:tc>
                <a:tc>
                  <a:txBody>
                    <a:bodyPr/>
                    <a:lstStyle/>
                    <a:p>
                      <a:pPr indent="0" lvl="0" marL="0" rtl="0" algn="l">
                        <a:spcBef>
                          <a:spcPts val="0"/>
                        </a:spcBef>
                        <a:spcAft>
                          <a:spcPts val="0"/>
                        </a:spcAft>
                        <a:buNone/>
                      </a:pPr>
                      <a:r>
                        <a:rPr lang="en"/>
                        <a:t>1</a:t>
                      </a:r>
                      <a:endParaRPr/>
                    </a:p>
                  </a:txBody>
                  <a:tcPr marT="91425" marB="91425" marR="91425" marL="91425"/>
                </a:tc>
                <a:tc>
                  <a:txBody>
                    <a:bodyPr/>
                    <a:lstStyle/>
                    <a:p>
                      <a:pPr indent="0" lvl="0" marL="0" rtl="0" algn="l">
                        <a:spcBef>
                          <a:spcPts val="0"/>
                        </a:spcBef>
                        <a:spcAft>
                          <a:spcPts val="0"/>
                        </a:spcAft>
                        <a:buNone/>
                      </a:pPr>
                      <a:r>
                        <a:rPr lang="en"/>
                        <a:t>0</a:t>
                      </a:r>
                      <a:endParaRPr/>
                    </a:p>
                  </a:txBody>
                  <a:tcPr marT="91425" marB="91425" marR="91425" marL="91425"/>
                </a:tc>
                <a:tc>
                  <a:txBody>
                    <a:bodyPr/>
                    <a:lstStyle/>
                    <a:p>
                      <a:pPr indent="0" lvl="0" marL="0" rtl="0" algn="l">
                        <a:spcBef>
                          <a:spcPts val="0"/>
                        </a:spcBef>
                        <a:spcAft>
                          <a:spcPts val="0"/>
                        </a:spcAft>
                        <a:buNone/>
                      </a:pPr>
                      <a:r>
                        <a:rPr lang="en"/>
                        <a:t>1</a:t>
                      </a:r>
                      <a:endParaRPr/>
                    </a:p>
                  </a:txBody>
                  <a:tcPr marT="91425" marB="91425" marR="91425" marL="91425"/>
                </a:tc>
              </a:tr>
            </a:tbl>
          </a:graphicData>
        </a:graphic>
      </p:graphicFrame>
      <p:graphicFrame>
        <p:nvGraphicFramePr>
          <p:cNvPr id="193" name="Google Shape;193;p22"/>
          <p:cNvGraphicFramePr/>
          <p:nvPr/>
        </p:nvGraphicFramePr>
        <p:xfrm>
          <a:off x="0" y="2870500"/>
          <a:ext cx="3000000" cy="3000000"/>
        </p:xfrm>
        <a:graphic>
          <a:graphicData uri="http://schemas.openxmlformats.org/drawingml/2006/table">
            <a:tbl>
              <a:tblPr>
                <a:noFill/>
                <a:tableStyleId>{9B218A3A-1DBF-43CD-A5BF-A41C70152D9A}</a:tableStyleId>
              </a:tblPr>
              <a:tblGrid>
                <a:gridCol w="1447800"/>
                <a:gridCol w="1447800"/>
                <a:gridCol w="1447800"/>
                <a:gridCol w="1447800"/>
                <a:gridCol w="1447800"/>
              </a:tblGrid>
              <a:tr h="381000">
                <a:tc>
                  <a:txBody>
                    <a:bodyPr/>
                    <a:lstStyle/>
                    <a:p>
                      <a:pPr indent="0" lvl="0" marL="0" rtl="0" algn="l">
                        <a:spcBef>
                          <a:spcPts val="0"/>
                        </a:spcBef>
                        <a:spcAft>
                          <a:spcPts val="0"/>
                        </a:spcAft>
                        <a:buNone/>
                      </a:pPr>
                      <a:r>
                        <a:rPr lang="en"/>
                        <a:t>1</a:t>
                      </a:r>
                      <a:endParaRPr/>
                    </a:p>
                  </a:txBody>
                  <a:tcPr marT="91425" marB="91425" marR="91425" marL="91425"/>
                </a:tc>
                <a:tc>
                  <a:txBody>
                    <a:bodyPr/>
                    <a:lstStyle/>
                    <a:p>
                      <a:pPr indent="0" lvl="0" marL="0" rtl="0" algn="l">
                        <a:spcBef>
                          <a:spcPts val="0"/>
                        </a:spcBef>
                        <a:spcAft>
                          <a:spcPts val="0"/>
                        </a:spcAft>
                        <a:buNone/>
                      </a:pPr>
                      <a:r>
                        <a:rPr lang="en"/>
                        <a:t>0</a:t>
                      </a:r>
                      <a:endParaRPr/>
                    </a:p>
                  </a:txBody>
                  <a:tcPr marT="91425" marB="91425" marR="91425" marL="91425"/>
                </a:tc>
                <a:tc>
                  <a:txBody>
                    <a:bodyPr/>
                    <a:lstStyle/>
                    <a:p>
                      <a:pPr indent="0" lvl="0" marL="0" rtl="0" algn="l">
                        <a:spcBef>
                          <a:spcPts val="0"/>
                        </a:spcBef>
                        <a:spcAft>
                          <a:spcPts val="0"/>
                        </a:spcAft>
                        <a:buNone/>
                      </a:pPr>
                      <a:r>
                        <a:rPr lang="en"/>
                        <a:t>1</a:t>
                      </a:r>
                      <a:endParaRPr/>
                    </a:p>
                  </a:txBody>
                  <a:tcPr marT="91425" marB="91425" marR="91425" marL="91425"/>
                </a:tc>
                <a:tc>
                  <a:txBody>
                    <a:bodyPr/>
                    <a:lstStyle/>
                    <a:p>
                      <a:pPr indent="0" lvl="0" marL="0" rtl="0" algn="l">
                        <a:spcBef>
                          <a:spcPts val="0"/>
                        </a:spcBef>
                        <a:spcAft>
                          <a:spcPts val="0"/>
                        </a:spcAft>
                        <a:buNone/>
                      </a:pPr>
                      <a:r>
                        <a:rPr lang="en"/>
                        <a:t>0</a:t>
                      </a:r>
                      <a:endParaRPr/>
                    </a:p>
                  </a:txBody>
                  <a:tcPr marT="91425" marB="91425" marR="91425" marL="91425"/>
                </a:tc>
                <a:tc>
                  <a:txBody>
                    <a:bodyPr/>
                    <a:lstStyle/>
                    <a:p>
                      <a:pPr indent="0" lvl="0" marL="0" rtl="0" algn="l">
                        <a:spcBef>
                          <a:spcPts val="0"/>
                        </a:spcBef>
                        <a:spcAft>
                          <a:spcPts val="0"/>
                        </a:spcAft>
                        <a:buNone/>
                      </a:pPr>
                      <a:r>
                        <a:rPr lang="en"/>
                        <a:t>1</a:t>
                      </a:r>
                      <a:endParaRPr/>
                    </a:p>
                  </a:txBody>
                  <a:tcPr marT="91425" marB="91425" marR="91425" marL="91425"/>
                </a:tc>
              </a:tr>
            </a:tbl>
          </a:graphicData>
        </a:graphic>
      </p:graphicFrame>
      <p:graphicFrame>
        <p:nvGraphicFramePr>
          <p:cNvPr id="194" name="Google Shape;194;p22"/>
          <p:cNvGraphicFramePr/>
          <p:nvPr/>
        </p:nvGraphicFramePr>
        <p:xfrm>
          <a:off x="1357525" y="2718100"/>
          <a:ext cx="3000000" cy="3000000"/>
        </p:xfrm>
        <a:graphic>
          <a:graphicData uri="http://schemas.openxmlformats.org/drawingml/2006/table">
            <a:tbl>
              <a:tblPr>
                <a:noFill/>
                <a:tableStyleId>{9B218A3A-1DBF-43CD-A5BF-A41C70152D9A}</a:tableStyleId>
              </a:tblPr>
              <a:tblGrid>
                <a:gridCol w="1447800"/>
                <a:gridCol w="1447800"/>
                <a:gridCol w="1447800"/>
                <a:gridCol w="1447800"/>
                <a:gridCol w="1447800"/>
              </a:tblGrid>
              <a:tr h="381000">
                <a:tc>
                  <a:txBody>
                    <a:bodyPr/>
                    <a:lstStyle/>
                    <a:p>
                      <a:pPr indent="0" lvl="0" marL="0" rtl="0" algn="l">
                        <a:spcBef>
                          <a:spcPts val="0"/>
                        </a:spcBef>
                        <a:spcAft>
                          <a:spcPts val="0"/>
                        </a:spcAft>
                        <a:buNone/>
                      </a:pPr>
                      <a:r>
                        <a:rPr lang="en"/>
                        <a:t>1</a:t>
                      </a:r>
                      <a:endParaRPr/>
                    </a:p>
                  </a:txBody>
                  <a:tcPr marT="91425" marB="91425" marR="91425" marL="91425"/>
                </a:tc>
                <a:tc>
                  <a:txBody>
                    <a:bodyPr/>
                    <a:lstStyle/>
                    <a:p>
                      <a:pPr indent="0" lvl="0" marL="0" rtl="0" algn="l">
                        <a:spcBef>
                          <a:spcPts val="0"/>
                        </a:spcBef>
                        <a:spcAft>
                          <a:spcPts val="0"/>
                        </a:spcAft>
                        <a:buNone/>
                      </a:pPr>
                      <a:r>
                        <a:rPr lang="en"/>
                        <a:t>0</a:t>
                      </a:r>
                      <a:endParaRPr/>
                    </a:p>
                  </a:txBody>
                  <a:tcPr marT="91425" marB="91425" marR="91425" marL="91425"/>
                </a:tc>
                <a:tc>
                  <a:txBody>
                    <a:bodyPr/>
                    <a:lstStyle/>
                    <a:p>
                      <a:pPr indent="0" lvl="0" marL="0" rtl="0" algn="l">
                        <a:spcBef>
                          <a:spcPts val="0"/>
                        </a:spcBef>
                        <a:spcAft>
                          <a:spcPts val="0"/>
                        </a:spcAft>
                        <a:buNone/>
                      </a:pPr>
                      <a:r>
                        <a:rPr lang="en"/>
                        <a:t>1</a:t>
                      </a:r>
                      <a:endParaRPr/>
                    </a:p>
                  </a:txBody>
                  <a:tcPr marT="91425" marB="91425" marR="91425" marL="91425"/>
                </a:tc>
                <a:tc>
                  <a:txBody>
                    <a:bodyPr/>
                    <a:lstStyle/>
                    <a:p>
                      <a:pPr indent="0" lvl="0" marL="0" rtl="0" algn="l">
                        <a:spcBef>
                          <a:spcPts val="0"/>
                        </a:spcBef>
                        <a:spcAft>
                          <a:spcPts val="0"/>
                        </a:spcAft>
                        <a:buNone/>
                      </a:pPr>
                      <a:r>
                        <a:rPr lang="en"/>
                        <a:t>0</a:t>
                      </a:r>
                      <a:endParaRPr/>
                    </a:p>
                  </a:txBody>
                  <a:tcPr marT="91425" marB="91425" marR="91425" marL="91425"/>
                </a:tc>
                <a:tc>
                  <a:txBody>
                    <a:bodyPr/>
                    <a:lstStyle/>
                    <a:p>
                      <a:pPr indent="0" lvl="0" marL="0" rtl="0" algn="l">
                        <a:spcBef>
                          <a:spcPts val="0"/>
                        </a:spcBef>
                        <a:spcAft>
                          <a:spcPts val="0"/>
                        </a:spcAft>
                        <a:buNone/>
                      </a:pPr>
                      <a:r>
                        <a:rPr lang="en"/>
                        <a:t>1</a:t>
                      </a:r>
                      <a:endParaRPr/>
                    </a:p>
                  </a:txBody>
                  <a:tcPr marT="91425" marB="91425" marR="91425" marL="91425"/>
                </a:tc>
              </a:tr>
            </a:tbl>
          </a:graphicData>
        </a:graphic>
      </p:graphicFrame>
      <p:graphicFrame>
        <p:nvGraphicFramePr>
          <p:cNvPr id="195" name="Google Shape;195;p22"/>
          <p:cNvGraphicFramePr/>
          <p:nvPr/>
        </p:nvGraphicFramePr>
        <p:xfrm>
          <a:off x="1509925" y="2870500"/>
          <a:ext cx="3000000" cy="3000000"/>
        </p:xfrm>
        <a:graphic>
          <a:graphicData uri="http://schemas.openxmlformats.org/drawingml/2006/table">
            <a:tbl>
              <a:tblPr>
                <a:noFill/>
                <a:tableStyleId>{9B218A3A-1DBF-43CD-A5BF-A41C70152D9A}</a:tableStyleId>
              </a:tblPr>
              <a:tblGrid>
                <a:gridCol w="1447800"/>
                <a:gridCol w="1447800"/>
                <a:gridCol w="1447800"/>
                <a:gridCol w="1447800"/>
                <a:gridCol w="1447800"/>
              </a:tblGrid>
              <a:tr h="381000">
                <a:tc>
                  <a:txBody>
                    <a:bodyPr/>
                    <a:lstStyle/>
                    <a:p>
                      <a:pPr indent="0" lvl="0" marL="0" rtl="0" algn="l">
                        <a:spcBef>
                          <a:spcPts val="0"/>
                        </a:spcBef>
                        <a:spcAft>
                          <a:spcPts val="0"/>
                        </a:spcAft>
                        <a:buNone/>
                      </a:pPr>
                      <a:r>
                        <a:rPr lang="en"/>
                        <a:t>1</a:t>
                      </a:r>
                      <a:endParaRPr/>
                    </a:p>
                  </a:txBody>
                  <a:tcPr marT="91425" marB="91425" marR="91425" marL="91425"/>
                </a:tc>
                <a:tc>
                  <a:txBody>
                    <a:bodyPr/>
                    <a:lstStyle/>
                    <a:p>
                      <a:pPr indent="0" lvl="0" marL="0" rtl="0" algn="l">
                        <a:spcBef>
                          <a:spcPts val="0"/>
                        </a:spcBef>
                        <a:spcAft>
                          <a:spcPts val="0"/>
                        </a:spcAft>
                        <a:buNone/>
                      </a:pPr>
                      <a:r>
                        <a:rPr lang="en"/>
                        <a:t>0</a:t>
                      </a:r>
                      <a:endParaRPr/>
                    </a:p>
                  </a:txBody>
                  <a:tcPr marT="91425" marB="91425" marR="91425" marL="91425"/>
                </a:tc>
                <a:tc>
                  <a:txBody>
                    <a:bodyPr/>
                    <a:lstStyle/>
                    <a:p>
                      <a:pPr indent="0" lvl="0" marL="0" rtl="0" algn="l">
                        <a:spcBef>
                          <a:spcPts val="0"/>
                        </a:spcBef>
                        <a:spcAft>
                          <a:spcPts val="0"/>
                        </a:spcAft>
                        <a:buNone/>
                      </a:pPr>
                      <a:r>
                        <a:rPr lang="en"/>
                        <a:t>1</a:t>
                      </a:r>
                      <a:endParaRPr/>
                    </a:p>
                  </a:txBody>
                  <a:tcPr marT="91425" marB="91425" marR="91425" marL="91425"/>
                </a:tc>
                <a:tc>
                  <a:txBody>
                    <a:bodyPr/>
                    <a:lstStyle/>
                    <a:p>
                      <a:pPr indent="0" lvl="0" marL="0" rtl="0" algn="l">
                        <a:spcBef>
                          <a:spcPts val="0"/>
                        </a:spcBef>
                        <a:spcAft>
                          <a:spcPts val="0"/>
                        </a:spcAft>
                        <a:buNone/>
                      </a:pPr>
                      <a:r>
                        <a:rPr lang="en"/>
                        <a:t>0</a:t>
                      </a:r>
                      <a:endParaRPr/>
                    </a:p>
                  </a:txBody>
                  <a:tcPr marT="91425" marB="91425" marR="91425" marL="91425"/>
                </a:tc>
                <a:tc>
                  <a:txBody>
                    <a:bodyPr/>
                    <a:lstStyle/>
                    <a:p>
                      <a:pPr indent="0" lvl="0" marL="0" rtl="0" algn="l">
                        <a:spcBef>
                          <a:spcPts val="0"/>
                        </a:spcBef>
                        <a:spcAft>
                          <a:spcPts val="0"/>
                        </a:spcAft>
                        <a:buNone/>
                      </a:pPr>
                      <a:r>
                        <a:rPr lang="en"/>
                        <a:t>1</a:t>
                      </a:r>
                      <a:endParaRPr/>
                    </a:p>
                  </a:txBody>
                  <a:tcPr marT="91425" marB="91425" marR="91425" marL="91425"/>
                </a:tc>
              </a:tr>
            </a:tbl>
          </a:graphicData>
        </a:graphic>
      </p:graphicFrame>
      <p:graphicFrame>
        <p:nvGraphicFramePr>
          <p:cNvPr id="196" name="Google Shape;196;p22"/>
          <p:cNvGraphicFramePr/>
          <p:nvPr/>
        </p:nvGraphicFramePr>
        <p:xfrm>
          <a:off x="835325" y="3708700"/>
          <a:ext cx="3000000" cy="3000000"/>
        </p:xfrm>
        <a:graphic>
          <a:graphicData uri="http://schemas.openxmlformats.org/drawingml/2006/table">
            <a:tbl>
              <a:tblPr>
                <a:noFill/>
                <a:tableStyleId>{9B218A3A-1DBF-43CD-A5BF-A41C70152D9A}</a:tableStyleId>
              </a:tblPr>
              <a:tblGrid>
                <a:gridCol w="1447800"/>
                <a:gridCol w="1447800"/>
                <a:gridCol w="1447800"/>
                <a:gridCol w="1447800"/>
                <a:gridCol w="1447800"/>
              </a:tblGrid>
              <a:tr h="381000">
                <a:tc>
                  <a:txBody>
                    <a:bodyPr/>
                    <a:lstStyle/>
                    <a:p>
                      <a:pPr indent="0" lvl="0" marL="0" rtl="0" algn="l">
                        <a:spcBef>
                          <a:spcPts val="0"/>
                        </a:spcBef>
                        <a:spcAft>
                          <a:spcPts val="0"/>
                        </a:spcAft>
                        <a:buNone/>
                      </a:pPr>
                      <a:r>
                        <a:rPr lang="en"/>
                        <a:t>1</a:t>
                      </a:r>
                      <a:endParaRPr/>
                    </a:p>
                  </a:txBody>
                  <a:tcPr marT="91425" marB="91425" marR="91425" marL="91425"/>
                </a:tc>
                <a:tc>
                  <a:txBody>
                    <a:bodyPr/>
                    <a:lstStyle/>
                    <a:p>
                      <a:pPr indent="0" lvl="0" marL="0" rtl="0" algn="l">
                        <a:spcBef>
                          <a:spcPts val="0"/>
                        </a:spcBef>
                        <a:spcAft>
                          <a:spcPts val="0"/>
                        </a:spcAft>
                        <a:buNone/>
                      </a:pPr>
                      <a:r>
                        <a:rPr lang="en"/>
                        <a:t>0</a:t>
                      </a:r>
                      <a:endParaRPr/>
                    </a:p>
                  </a:txBody>
                  <a:tcPr marT="91425" marB="91425" marR="91425" marL="91425"/>
                </a:tc>
                <a:tc>
                  <a:txBody>
                    <a:bodyPr/>
                    <a:lstStyle/>
                    <a:p>
                      <a:pPr indent="0" lvl="0" marL="0" rtl="0" algn="l">
                        <a:spcBef>
                          <a:spcPts val="0"/>
                        </a:spcBef>
                        <a:spcAft>
                          <a:spcPts val="0"/>
                        </a:spcAft>
                        <a:buNone/>
                      </a:pPr>
                      <a:r>
                        <a:rPr lang="en"/>
                        <a:t>1</a:t>
                      </a:r>
                      <a:endParaRPr/>
                    </a:p>
                  </a:txBody>
                  <a:tcPr marT="91425" marB="91425" marR="91425" marL="91425"/>
                </a:tc>
                <a:tc>
                  <a:txBody>
                    <a:bodyPr/>
                    <a:lstStyle/>
                    <a:p>
                      <a:pPr indent="0" lvl="0" marL="0" rtl="0" algn="l">
                        <a:spcBef>
                          <a:spcPts val="0"/>
                        </a:spcBef>
                        <a:spcAft>
                          <a:spcPts val="0"/>
                        </a:spcAft>
                        <a:buNone/>
                      </a:pPr>
                      <a:r>
                        <a:rPr lang="en"/>
                        <a:t>0</a:t>
                      </a:r>
                      <a:endParaRPr/>
                    </a:p>
                  </a:txBody>
                  <a:tcPr marT="91425" marB="91425" marR="91425" marL="91425"/>
                </a:tc>
                <a:tc>
                  <a:txBody>
                    <a:bodyPr/>
                    <a:lstStyle/>
                    <a:p>
                      <a:pPr indent="0" lvl="0" marL="0" rtl="0" algn="l">
                        <a:spcBef>
                          <a:spcPts val="0"/>
                        </a:spcBef>
                        <a:spcAft>
                          <a:spcPts val="0"/>
                        </a:spcAft>
                        <a:buNone/>
                      </a:pPr>
                      <a:r>
                        <a:rPr lang="en"/>
                        <a:t>1</a:t>
                      </a:r>
                      <a:endParaRPr/>
                    </a:p>
                  </a:txBody>
                  <a:tcPr marT="91425" marB="91425" marR="91425" marL="91425"/>
                </a:tc>
              </a:tr>
            </a:tbl>
          </a:graphicData>
        </a:graphic>
      </p:graphicFrame>
      <p:graphicFrame>
        <p:nvGraphicFramePr>
          <p:cNvPr id="197" name="Google Shape;197;p22"/>
          <p:cNvGraphicFramePr/>
          <p:nvPr/>
        </p:nvGraphicFramePr>
        <p:xfrm>
          <a:off x="1814725" y="3175300"/>
          <a:ext cx="3000000" cy="3000000"/>
        </p:xfrm>
        <a:graphic>
          <a:graphicData uri="http://schemas.openxmlformats.org/drawingml/2006/table">
            <a:tbl>
              <a:tblPr>
                <a:noFill/>
                <a:tableStyleId>{9B218A3A-1DBF-43CD-A5BF-A41C70152D9A}</a:tableStyleId>
              </a:tblPr>
              <a:tblGrid>
                <a:gridCol w="1447800"/>
                <a:gridCol w="1447800"/>
                <a:gridCol w="1447800"/>
                <a:gridCol w="1447800"/>
                <a:gridCol w="1447800"/>
              </a:tblGrid>
              <a:tr h="381000">
                <a:tc>
                  <a:txBody>
                    <a:bodyPr/>
                    <a:lstStyle/>
                    <a:p>
                      <a:pPr indent="0" lvl="0" marL="0" rtl="0" algn="l">
                        <a:spcBef>
                          <a:spcPts val="0"/>
                        </a:spcBef>
                        <a:spcAft>
                          <a:spcPts val="0"/>
                        </a:spcAft>
                        <a:buNone/>
                      </a:pPr>
                      <a:r>
                        <a:rPr lang="en"/>
                        <a:t>1</a:t>
                      </a:r>
                      <a:endParaRPr/>
                    </a:p>
                  </a:txBody>
                  <a:tcPr marT="91425" marB="91425" marR="91425" marL="91425"/>
                </a:tc>
                <a:tc>
                  <a:txBody>
                    <a:bodyPr/>
                    <a:lstStyle/>
                    <a:p>
                      <a:pPr indent="0" lvl="0" marL="0" rtl="0" algn="l">
                        <a:spcBef>
                          <a:spcPts val="0"/>
                        </a:spcBef>
                        <a:spcAft>
                          <a:spcPts val="0"/>
                        </a:spcAft>
                        <a:buNone/>
                      </a:pPr>
                      <a:r>
                        <a:rPr lang="en"/>
                        <a:t>0</a:t>
                      </a:r>
                      <a:endParaRPr/>
                    </a:p>
                  </a:txBody>
                  <a:tcPr marT="91425" marB="91425" marR="91425" marL="91425"/>
                </a:tc>
                <a:tc>
                  <a:txBody>
                    <a:bodyPr/>
                    <a:lstStyle/>
                    <a:p>
                      <a:pPr indent="0" lvl="0" marL="0" rtl="0" algn="l">
                        <a:spcBef>
                          <a:spcPts val="0"/>
                        </a:spcBef>
                        <a:spcAft>
                          <a:spcPts val="0"/>
                        </a:spcAft>
                        <a:buNone/>
                      </a:pPr>
                      <a:r>
                        <a:rPr lang="en"/>
                        <a:t>1</a:t>
                      </a:r>
                      <a:endParaRPr/>
                    </a:p>
                  </a:txBody>
                  <a:tcPr marT="91425" marB="91425" marR="91425" marL="91425"/>
                </a:tc>
                <a:tc>
                  <a:txBody>
                    <a:bodyPr/>
                    <a:lstStyle/>
                    <a:p>
                      <a:pPr indent="0" lvl="0" marL="0" rtl="0" algn="l">
                        <a:spcBef>
                          <a:spcPts val="0"/>
                        </a:spcBef>
                        <a:spcAft>
                          <a:spcPts val="0"/>
                        </a:spcAft>
                        <a:buNone/>
                      </a:pPr>
                      <a:r>
                        <a:rPr lang="en"/>
                        <a:t>0</a:t>
                      </a:r>
                      <a:endParaRPr/>
                    </a:p>
                  </a:txBody>
                  <a:tcPr marT="91425" marB="91425" marR="91425" marL="91425"/>
                </a:tc>
                <a:tc>
                  <a:txBody>
                    <a:bodyPr/>
                    <a:lstStyle/>
                    <a:p>
                      <a:pPr indent="0" lvl="0" marL="0" rtl="0" algn="l">
                        <a:spcBef>
                          <a:spcPts val="0"/>
                        </a:spcBef>
                        <a:spcAft>
                          <a:spcPts val="0"/>
                        </a:spcAft>
                        <a:buNone/>
                      </a:pPr>
                      <a:r>
                        <a:rPr lang="en"/>
                        <a:t>1</a:t>
                      </a:r>
                      <a:endParaRPr/>
                    </a:p>
                  </a:txBody>
                  <a:tcPr marT="91425" marB="91425" marR="91425" marL="91425"/>
                </a:tc>
              </a:tr>
            </a:tbl>
          </a:graphicData>
        </a:graphic>
      </p:graphicFrame>
      <p:graphicFrame>
        <p:nvGraphicFramePr>
          <p:cNvPr id="198" name="Google Shape;198;p22"/>
          <p:cNvGraphicFramePr/>
          <p:nvPr/>
        </p:nvGraphicFramePr>
        <p:xfrm>
          <a:off x="952513" y="3403900"/>
          <a:ext cx="3000000" cy="3000000"/>
        </p:xfrm>
        <a:graphic>
          <a:graphicData uri="http://schemas.openxmlformats.org/drawingml/2006/table">
            <a:tbl>
              <a:tblPr>
                <a:noFill/>
                <a:tableStyleId>{9B218A3A-1DBF-43CD-A5BF-A41C70152D9A}</a:tableStyleId>
              </a:tblPr>
              <a:tblGrid>
                <a:gridCol w="1447800"/>
                <a:gridCol w="1447800"/>
                <a:gridCol w="1447800"/>
                <a:gridCol w="1447800"/>
                <a:gridCol w="1447800"/>
              </a:tblGrid>
              <a:tr h="381000">
                <a:tc>
                  <a:txBody>
                    <a:bodyPr/>
                    <a:lstStyle/>
                    <a:p>
                      <a:pPr indent="0" lvl="0" marL="0" rtl="0" algn="l">
                        <a:spcBef>
                          <a:spcPts val="0"/>
                        </a:spcBef>
                        <a:spcAft>
                          <a:spcPts val="0"/>
                        </a:spcAft>
                        <a:buNone/>
                      </a:pPr>
                      <a:r>
                        <a:rPr lang="en"/>
                        <a:t>1</a:t>
                      </a:r>
                      <a:endParaRPr/>
                    </a:p>
                  </a:txBody>
                  <a:tcPr marT="91425" marB="91425" marR="91425" marL="91425"/>
                </a:tc>
                <a:tc>
                  <a:txBody>
                    <a:bodyPr/>
                    <a:lstStyle/>
                    <a:p>
                      <a:pPr indent="0" lvl="0" marL="0" rtl="0" algn="l">
                        <a:spcBef>
                          <a:spcPts val="0"/>
                        </a:spcBef>
                        <a:spcAft>
                          <a:spcPts val="0"/>
                        </a:spcAft>
                        <a:buNone/>
                      </a:pPr>
                      <a:r>
                        <a:rPr lang="en"/>
                        <a:t>0</a:t>
                      </a:r>
                      <a:endParaRPr/>
                    </a:p>
                  </a:txBody>
                  <a:tcPr marT="91425" marB="91425" marR="91425" marL="91425"/>
                </a:tc>
                <a:tc>
                  <a:txBody>
                    <a:bodyPr/>
                    <a:lstStyle/>
                    <a:p>
                      <a:pPr indent="0" lvl="0" marL="0" rtl="0" algn="l">
                        <a:spcBef>
                          <a:spcPts val="0"/>
                        </a:spcBef>
                        <a:spcAft>
                          <a:spcPts val="0"/>
                        </a:spcAft>
                        <a:buNone/>
                      </a:pPr>
                      <a:r>
                        <a:rPr lang="en"/>
                        <a:t>1</a:t>
                      </a:r>
                      <a:endParaRPr/>
                    </a:p>
                  </a:txBody>
                  <a:tcPr marT="91425" marB="91425" marR="91425" marL="91425"/>
                </a:tc>
                <a:tc>
                  <a:txBody>
                    <a:bodyPr/>
                    <a:lstStyle/>
                    <a:p>
                      <a:pPr indent="0" lvl="0" marL="0" rtl="0" algn="l">
                        <a:spcBef>
                          <a:spcPts val="0"/>
                        </a:spcBef>
                        <a:spcAft>
                          <a:spcPts val="0"/>
                        </a:spcAft>
                        <a:buNone/>
                      </a:pPr>
                      <a:r>
                        <a:rPr lang="en"/>
                        <a:t>0</a:t>
                      </a:r>
                      <a:endParaRPr/>
                    </a:p>
                  </a:txBody>
                  <a:tcPr marT="91425" marB="91425" marR="91425" marL="91425"/>
                </a:tc>
                <a:tc>
                  <a:txBody>
                    <a:bodyPr/>
                    <a:lstStyle/>
                    <a:p>
                      <a:pPr indent="0" lvl="0" marL="0" rtl="0" algn="l">
                        <a:spcBef>
                          <a:spcPts val="0"/>
                        </a:spcBef>
                        <a:spcAft>
                          <a:spcPts val="0"/>
                        </a:spcAft>
                        <a:buNone/>
                      </a:pPr>
                      <a:r>
                        <a:rPr lang="en"/>
                        <a:t>1</a:t>
                      </a:r>
                      <a:endParaRPr/>
                    </a:p>
                  </a:txBody>
                  <a:tcPr marT="91425" marB="91425" marR="91425" marL="91425"/>
                </a:tc>
              </a:tr>
            </a:tbl>
          </a:graphicData>
        </a:graphic>
      </p:graphicFrame>
      <p:graphicFrame>
        <p:nvGraphicFramePr>
          <p:cNvPr id="199" name="Google Shape;199;p22"/>
          <p:cNvGraphicFramePr/>
          <p:nvPr/>
        </p:nvGraphicFramePr>
        <p:xfrm>
          <a:off x="2805325" y="2657175"/>
          <a:ext cx="3000000" cy="3000000"/>
        </p:xfrm>
        <a:graphic>
          <a:graphicData uri="http://schemas.openxmlformats.org/drawingml/2006/table">
            <a:tbl>
              <a:tblPr>
                <a:noFill/>
                <a:tableStyleId>{9B218A3A-1DBF-43CD-A5BF-A41C70152D9A}</a:tableStyleId>
              </a:tblPr>
              <a:tblGrid>
                <a:gridCol w="1447800"/>
                <a:gridCol w="1447800"/>
                <a:gridCol w="1447800"/>
                <a:gridCol w="1447800"/>
                <a:gridCol w="1447800"/>
              </a:tblGrid>
              <a:tr h="381000">
                <a:tc>
                  <a:txBody>
                    <a:bodyPr/>
                    <a:lstStyle/>
                    <a:p>
                      <a:pPr indent="0" lvl="0" marL="0" rtl="0" algn="l">
                        <a:spcBef>
                          <a:spcPts val="0"/>
                        </a:spcBef>
                        <a:spcAft>
                          <a:spcPts val="0"/>
                        </a:spcAft>
                        <a:buNone/>
                      </a:pPr>
                      <a:r>
                        <a:rPr lang="en"/>
                        <a:t>1</a:t>
                      </a:r>
                      <a:endParaRPr/>
                    </a:p>
                  </a:txBody>
                  <a:tcPr marT="91425" marB="91425" marR="91425" marL="91425"/>
                </a:tc>
                <a:tc>
                  <a:txBody>
                    <a:bodyPr/>
                    <a:lstStyle/>
                    <a:p>
                      <a:pPr indent="0" lvl="0" marL="0" rtl="0" algn="l">
                        <a:spcBef>
                          <a:spcPts val="0"/>
                        </a:spcBef>
                        <a:spcAft>
                          <a:spcPts val="0"/>
                        </a:spcAft>
                        <a:buNone/>
                      </a:pPr>
                      <a:r>
                        <a:rPr lang="en"/>
                        <a:t>0</a:t>
                      </a:r>
                      <a:endParaRPr/>
                    </a:p>
                  </a:txBody>
                  <a:tcPr marT="91425" marB="91425" marR="91425" marL="91425"/>
                </a:tc>
                <a:tc>
                  <a:txBody>
                    <a:bodyPr/>
                    <a:lstStyle/>
                    <a:p>
                      <a:pPr indent="0" lvl="0" marL="0" rtl="0" algn="l">
                        <a:spcBef>
                          <a:spcPts val="0"/>
                        </a:spcBef>
                        <a:spcAft>
                          <a:spcPts val="0"/>
                        </a:spcAft>
                        <a:buNone/>
                      </a:pPr>
                      <a:r>
                        <a:rPr lang="en"/>
                        <a:t>1</a:t>
                      </a:r>
                      <a:endParaRPr/>
                    </a:p>
                  </a:txBody>
                  <a:tcPr marT="91425" marB="91425" marR="91425" marL="91425"/>
                </a:tc>
                <a:tc>
                  <a:txBody>
                    <a:bodyPr/>
                    <a:lstStyle/>
                    <a:p>
                      <a:pPr indent="0" lvl="0" marL="0" rtl="0" algn="l">
                        <a:spcBef>
                          <a:spcPts val="0"/>
                        </a:spcBef>
                        <a:spcAft>
                          <a:spcPts val="0"/>
                        </a:spcAft>
                        <a:buNone/>
                      </a:pPr>
                      <a:r>
                        <a:rPr lang="en"/>
                        <a:t>0</a:t>
                      </a:r>
                      <a:endParaRPr/>
                    </a:p>
                  </a:txBody>
                  <a:tcPr marT="91425" marB="91425" marR="91425" marL="91425"/>
                </a:tc>
                <a:tc>
                  <a:txBody>
                    <a:bodyPr/>
                    <a:lstStyle/>
                    <a:p>
                      <a:pPr indent="0" lvl="0" marL="0" rtl="0" algn="l">
                        <a:spcBef>
                          <a:spcPts val="0"/>
                        </a:spcBef>
                        <a:spcAft>
                          <a:spcPts val="0"/>
                        </a:spcAft>
                        <a:buNone/>
                      </a:pPr>
                      <a:r>
                        <a:rPr lang="en"/>
                        <a:t>1</a:t>
                      </a:r>
                      <a:endParaRPr/>
                    </a:p>
                  </a:txBody>
                  <a:tcPr marT="91425" marB="91425" marR="91425" marL="91425"/>
                </a:tc>
              </a:tr>
            </a:tbl>
          </a:graphicData>
        </a:graphic>
      </p:graphicFrame>
      <p:graphicFrame>
        <p:nvGraphicFramePr>
          <p:cNvPr id="200" name="Google Shape;200;p22"/>
          <p:cNvGraphicFramePr/>
          <p:nvPr/>
        </p:nvGraphicFramePr>
        <p:xfrm>
          <a:off x="2271925" y="3632500"/>
          <a:ext cx="3000000" cy="3000000"/>
        </p:xfrm>
        <a:graphic>
          <a:graphicData uri="http://schemas.openxmlformats.org/drawingml/2006/table">
            <a:tbl>
              <a:tblPr>
                <a:noFill/>
                <a:tableStyleId>{9B218A3A-1DBF-43CD-A5BF-A41C70152D9A}</a:tableStyleId>
              </a:tblPr>
              <a:tblGrid>
                <a:gridCol w="1447800"/>
                <a:gridCol w="1447800"/>
                <a:gridCol w="1447800"/>
                <a:gridCol w="1447800"/>
                <a:gridCol w="1447800"/>
              </a:tblGrid>
              <a:tr h="381000">
                <a:tc>
                  <a:txBody>
                    <a:bodyPr/>
                    <a:lstStyle/>
                    <a:p>
                      <a:pPr indent="0" lvl="0" marL="0" rtl="0" algn="l">
                        <a:spcBef>
                          <a:spcPts val="0"/>
                        </a:spcBef>
                        <a:spcAft>
                          <a:spcPts val="0"/>
                        </a:spcAft>
                        <a:buNone/>
                      </a:pPr>
                      <a:r>
                        <a:rPr lang="en"/>
                        <a:t>1</a:t>
                      </a:r>
                      <a:endParaRPr/>
                    </a:p>
                  </a:txBody>
                  <a:tcPr marT="91425" marB="91425" marR="91425" marL="91425"/>
                </a:tc>
                <a:tc>
                  <a:txBody>
                    <a:bodyPr/>
                    <a:lstStyle/>
                    <a:p>
                      <a:pPr indent="0" lvl="0" marL="0" rtl="0" algn="l">
                        <a:spcBef>
                          <a:spcPts val="0"/>
                        </a:spcBef>
                        <a:spcAft>
                          <a:spcPts val="0"/>
                        </a:spcAft>
                        <a:buNone/>
                      </a:pPr>
                      <a:r>
                        <a:rPr lang="en"/>
                        <a:t>0</a:t>
                      </a:r>
                      <a:endParaRPr/>
                    </a:p>
                  </a:txBody>
                  <a:tcPr marT="91425" marB="91425" marR="91425" marL="91425"/>
                </a:tc>
                <a:tc>
                  <a:txBody>
                    <a:bodyPr/>
                    <a:lstStyle/>
                    <a:p>
                      <a:pPr indent="0" lvl="0" marL="0" rtl="0" algn="l">
                        <a:spcBef>
                          <a:spcPts val="0"/>
                        </a:spcBef>
                        <a:spcAft>
                          <a:spcPts val="0"/>
                        </a:spcAft>
                        <a:buNone/>
                      </a:pPr>
                      <a:r>
                        <a:rPr lang="en"/>
                        <a:t>1</a:t>
                      </a:r>
                      <a:endParaRPr/>
                    </a:p>
                  </a:txBody>
                  <a:tcPr marT="91425" marB="91425" marR="91425" marL="91425"/>
                </a:tc>
                <a:tc>
                  <a:txBody>
                    <a:bodyPr/>
                    <a:lstStyle/>
                    <a:p>
                      <a:pPr indent="0" lvl="0" marL="0" rtl="0" algn="l">
                        <a:spcBef>
                          <a:spcPts val="0"/>
                        </a:spcBef>
                        <a:spcAft>
                          <a:spcPts val="0"/>
                        </a:spcAft>
                        <a:buNone/>
                      </a:pPr>
                      <a:r>
                        <a:rPr lang="en"/>
                        <a:t>0</a:t>
                      </a:r>
                      <a:endParaRPr/>
                    </a:p>
                  </a:txBody>
                  <a:tcPr marT="91425" marB="91425" marR="91425" marL="91425"/>
                </a:tc>
                <a:tc>
                  <a:txBody>
                    <a:bodyPr/>
                    <a:lstStyle/>
                    <a:p>
                      <a:pPr indent="0" lvl="0" marL="0" rtl="0" algn="l">
                        <a:spcBef>
                          <a:spcPts val="0"/>
                        </a:spcBef>
                        <a:spcAft>
                          <a:spcPts val="0"/>
                        </a:spcAft>
                        <a:buNone/>
                      </a:pPr>
                      <a:r>
                        <a:rPr lang="en"/>
                        <a:t>1</a:t>
                      </a:r>
                      <a:endParaRPr/>
                    </a:p>
                  </a:txBody>
                  <a:tcPr marT="91425" marB="91425" marR="91425" marL="91425"/>
                </a:tc>
              </a:tr>
            </a:tbl>
          </a:graphicData>
        </a:graphic>
      </p:graphicFrame>
      <p:graphicFrame>
        <p:nvGraphicFramePr>
          <p:cNvPr id="201" name="Google Shape;201;p22"/>
          <p:cNvGraphicFramePr/>
          <p:nvPr/>
        </p:nvGraphicFramePr>
        <p:xfrm>
          <a:off x="2424325" y="3784900"/>
          <a:ext cx="3000000" cy="3000000"/>
        </p:xfrm>
        <a:graphic>
          <a:graphicData uri="http://schemas.openxmlformats.org/drawingml/2006/table">
            <a:tbl>
              <a:tblPr>
                <a:noFill/>
                <a:tableStyleId>{9B218A3A-1DBF-43CD-A5BF-A41C70152D9A}</a:tableStyleId>
              </a:tblPr>
              <a:tblGrid>
                <a:gridCol w="1447800"/>
                <a:gridCol w="1447800"/>
                <a:gridCol w="1447800"/>
                <a:gridCol w="1447800"/>
                <a:gridCol w="1447800"/>
              </a:tblGrid>
              <a:tr h="381000">
                <a:tc>
                  <a:txBody>
                    <a:bodyPr/>
                    <a:lstStyle/>
                    <a:p>
                      <a:pPr indent="0" lvl="0" marL="0" rtl="0" algn="l">
                        <a:spcBef>
                          <a:spcPts val="0"/>
                        </a:spcBef>
                        <a:spcAft>
                          <a:spcPts val="0"/>
                        </a:spcAft>
                        <a:buNone/>
                      </a:pPr>
                      <a:r>
                        <a:rPr lang="en"/>
                        <a:t>1</a:t>
                      </a:r>
                      <a:endParaRPr/>
                    </a:p>
                  </a:txBody>
                  <a:tcPr marT="91425" marB="91425" marR="91425" marL="91425"/>
                </a:tc>
                <a:tc>
                  <a:txBody>
                    <a:bodyPr/>
                    <a:lstStyle/>
                    <a:p>
                      <a:pPr indent="0" lvl="0" marL="0" rtl="0" algn="l">
                        <a:spcBef>
                          <a:spcPts val="0"/>
                        </a:spcBef>
                        <a:spcAft>
                          <a:spcPts val="0"/>
                        </a:spcAft>
                        <a:buNone/>
                      </a:pPr>
                      <a:r>
                        <a:rPr lang="en"/>
                        <a:t>0</a:t>
                      </a:r>
                      <a:endParaRPr/>
                    </a:p>
                  </a:txBody>
                  <a:tcPr marT="91425" marB="91425" marR="91425" marL="91425"/>
                </a:tc>
                <a:tc>
                  <a:txBody>
                    <a:bodyPr/>
                    <a:lstStyle/>
                    <a:p>
                      <a:pPr indent="0" lvl="0" marL="0" rtl="0" algn="l">
                        <a:spcBef>
                          <a:spcPts val="0"/>
                        </a:spcBef>
                        <a:spcAft>
                          <a:spcPts val="0"/>
                        </a:spcAft>
                        <a:buNone/>
                      </a:pPr>
                      <a:r>
                        <a:rPr lang="en"/>
                        <a:t>1</a:t>
                      </a:r>
                      <a:endParaRPr/>
                    </a:p>
                  </a:txBody>
                  <a:tcPr marT="91425" marB="91425" marR="91425" marL="91425"/>
                </a:tc>
                <a:tc>
                  <a:txBody>
                    <a:bodyPr/>
                    <a:lstStyle/>
                    <a:p>
                      <a:pPr indent="0" lvl="0" marL="0" rtl="0" algn="l">
                        <a:spcBef>
                          <a:spcPts val="0"/>
                        </a:spcBef>
                        <a:spcAft>
                          <a:spcPts val="0"/>
                        </a:spcAft>
                        <a:buNone/>
                      </a:pPr>
                      <a:r>
                        <a:rPr lang="en"/>
                        <a:t>0</a:t>
                      </a:r>
                      <a:endParaRPr/>
                    </a:p>
                  </a:txBody>
                  <a:tcPr marT="91425" marB="91425" marR="91425" marL="91425"/>
                </a:tc>
                <a:tc>
                  <a:txBody>
                    <a:bodyPr/>
                    <a:lstStyle/>
                    <a:p>
                      <a:pPr indent="0" lvl="0" marL="0" rtl="0" algn="l">
                        <a:spcBef>
                          <a:spcPts val="0"/>
                        </a:spcBef>
                        <a:spcAft>
                          <a:spcPts val="0"/>
                        </a:spcAft>
                        <a:buNone/>
                      </a:pPr>
                      <a:r>
                        <a:rPr lang="en"/>
                        <a:t>1</a:t>
                      </a:r>
                      <a:endParaRPr/>
                    </a:p>
                  </a:txBody>
                  <a:tcPr marT="91425" marB="91425" marR="91425" marL="91425"/>
                </a:tc>
              </a:tr>
            </a:tbl>
          </a:graphicData>
        </a:graphic>
      </p:graphicFrame>
      <p:graphicFrame>
        <p:nvGraphicFramePr>
          <p:cNvPr id="202" name="Google Shape;202;p22"/>
          <p:cNvGraphicFramePr/>
          <p:nvPr/>
        </p:nvGraphicFramePr>
        <p:xfrm>
          <a:off x="2576725" y="3937300"/>
          <a:ext cx="3000000" cy="3000000"/>
        </p:xfrm>
        <a:graphic>
          <a:graphicData uri="http://schemas.openxmlformats.org/drawingml/2006/table">
            <a:tbl>
              <a:tblPr>
                <a:noFill/>
                <a:tableStyleId>{9B218A3A-1DBF-43CD-A5BF-A41C70152D9A}</a:tableStyleId>
              </a:tblPr>
              <a:tblGrid>
                <a:gridCol w="1447800"/>
                <a:gridCol w="1447800"/>
                <a:gridCol w="1447800"/>
                <a:gridCol w="1447800"/>
                <a:gridCol w="1447800"/>
              </a:tblGrid>
              <a:tr h="381000">
                <a:tc>
                  <a:txBody>
                    <a:bodyPr/>
                    <a:lstStyle/>
                    <a:p>
                      <a:pPr indent="0" lvl="0" marL="0" rtl="0" algn="l">
                        <a:spcBef>
                          <a:spcPts val="0"/>
                        </a:spcBef>
                        <a:spcAft>
                          <a:spcPts val="0"/>
                        </a:spcAft>
                        <a:buNone/>
                      </a:pPr>
                      <a:r>
                        <a:rPr lang="en"/>
                        <a:t>1</a:t>
                      </a:r>
                      <a:endParaRPr/>
                    </a:p>
                  </a:txBody>
                  <a:tcPr marT="91425" marB="91425" marR="91425" marL="91425"/>
                </a:tc>
                <a:tc>
                  <a:txBody>
                    <a:bodyPr/>
                    <a:lstStyle/>
                    <a:p>
                      <a:pPr indent="0" lvl="0" marL="0" rtl="0" algn="l">
                        <a:spcBef>
                          <a:spcPts val="0"/>
                        </a:spcBef>
                        <a:spcAft>
                          <a:spcPts val="0"/>
                        </a:spcAft>
                        <a:buNone/>
                      </a:pPr>
                      <a:r>
                        <a:rPr lang="en"/>
                        <a:t>0</a:t>
                      </a:r>
                      <a:endParaRPr/>
                    </a:p>
                  </a:txBody>
                  <a:tcPr marT="91425" marB="91425" marR="91425" marL="91425"/>
                </a:tc>
                <a:tc>
                  <a:txBody>
                    <a:bodyPr/>
                    <a:lstStyle/>
                    <a:p>
                      <a:pPr indent="0" lvl="0" marL="0" rtl="0" algn="l">
                        <a:spcBef>
                          <a:spcPts val="0"/>
                        </a:spcBef>
                        <a:spcAft>
                          <a:spcPts val="0"/>
                        </a:spcAft>
                        <a:buNone/>
                      </a:pPr>
                      <a:r>
                        <a:rPr lang="en"/>
                        <a:t>1</a:t>
                      </a:r>
                      <a:endParaRPr/>
                    </a:p>
                  </a:txBody>
                  <a:tcPr marT="91425" marB="91425" marR="91425" marL="91425"/>
                </a:tc>
                <a:tc>
                  <a:txBody>
                    <a:bodyPr/>
                    <a:lstStyle/>
                    <a:p>
                      <a:pPr indent="0" lvl="0" marL="0" rtl="0" algn="l">
                        <a:spcBef>
                          <a:spcPts val="0"/>
                        </a:spcBef>
                        <a:spcAft>
                          <a:spcPts val="0"/>
                        </a:spcAft>
                        <a:buNone/>
                      </a:pPr>
                      <a:r>
                        <a:rPr lang="en"/>
                        <a:t>0</a:t>
                      </a:r>
                      <a:endParaRPr/>
                    </a:p>
                  </a:txBody>
                  <a:tcPr marT="91425" marB="91425" marR="91425" marL="91425"/>
                </a:tc>
                <a:tc>
                  <a:txBody>
                    <a:bodyPr/>
                    <a:lstStyle/>
                    <a:p>
                      <a:pPr indent="0" lvl="0" marL="0" rtl="0" algn="l">
                        <a:spcBef>
                          <a:spcPts val="0"/>
                        </a:spcBef>
                        <a:spcAft>
                          <a:spcPts val="0"/>
                        </a:spcAft>
                        <a:buNone/>
                      </a:pPr>
                      <a:r>
                        <a:rPr lang="en"/>
                        <a:t>1</a:t>
                      </a:r>
                      <a:endParaRPr/>
                    </a:p>
                  </a:txBody>
                  <a:tcPr marT="91425" marB="91425" marR="91425" marL="91425"/>
                </a:tc>
              </a:tr>
            </a:tbl>
          </a:graphicData>
        </a:graphic>
      </p:graphicFrame>
      <p:graphicFrame>
        <p:nvGraphicFramePr>
          <p:cNvPr id="203" name="Google Shape;203;p22"/>
          <p:cNvGraphicFramePr/>
          <p:nvPr/>
        </p:nvGraphicFramePr>
        <p:xfrm>
          <a:off x="1447800" y="4127800"/>
          <a:ext cx="3000000" cy="3000000"/>
        </p:xfrm>
        <a:graphic>
          <a:graphicData uri="http://schemas.openxmlformats.org/drawingml/2006/table">
            <a:tbl>
              <a:tblPr>
                <a:noFill/>
                <a:tableStyleId>{9B218A3A-1DBF-43CD-A5BF-A41C70152D9A}</a:tableStyleId>
              </a:tblPr>
              <a:tblGrid>
                <a:gridCol w="1447800"/>
                <a:gridCol w="1447800"/>
                <a:gridCol w="1447800"/>
                <a:gridCol w="1447800"/>
                <a:gridCol w="1447800"/>
              </a:tblGrid>
              <a:tr h="381000">
                <a:tc>
                  <a:txBody>
                    <a:bodyPr/>
                    <a:lstStyle/>
                    <a:p>
                      <a:pPr indent="0" lvl="0" marL="0" rtl="0" algn="l">
                        <a:spcBef>
                          <a:spcPts val="0"/>
                        </a:spcBef>
                        <a:spcAft>
                          <a:spcPts val="0"/>
                        </a:spcAft>
                        <a:buNone/>
                      </a:pPr>
                      <a:r>
                        <a:rPr lang="en"/>
                        <a:t>1</a:t>
                      </a:r>
                      <a:endParaRPr/>
                    </a:p>
                  </a:txBody>
                  <a:tcPr marT="91425" marB="91425" marR="91425" marL="91425"/>
                </a:tc>
                <a:tc>
                  <a:txBody>
                    <a:bodyPr/>
                    <a:lstStyle/>
                    <a:p>
                      <a:pPr indent="0" lvl="0" marL="0" rtl="0" algn="l">
                        <a:spcBef>
                          <a:spcPts val="0"/>
                        </a:spcBef>
                        <a:spcAft>
                          <a:spcPts val="0"/>
                        </a:spcAft>
                        <a:buNone/>
                      </a:pPr>
                      <a:r>
                        <a:rPr lang="en"/>
                        <a:t>0</a:t>
                      </a:r>
                      <a:endParaRPr/>
                    </a:p>
                  </a:txBody>
                  <a:tcPr marT="91425" marB="91425" marR="91425" marL="91425"/>
                </a:tc>
                <a:tc>
                  <a:txBody>
                    <a:bodyPr/>
                    <a:lstStyle/>
                    <a:p>
                      <a:pPr indent="0" lvl="0" marL="0" rtl="0" algn="l">
                        <a:spcBef>
                          <a:spcPts val="0"/>
                        </a:spcBef>
                        <a:spcAft>
                          <a:spcPts val="0"/>
                        </a:spcAft>
                        <a:buNone/>
                      </a:pPr>
                      <a:r>
                        <a:rPr lang="en"/>
                        <a:t>1</a:t>
                      </a:r>
                      <a:endParaRPr/>
                    </a:p>
                  </a:txBody>
                  <a:tcPr marT="91425" marB="91425" marR="91425" marL="91425"/>
                </a:tc>
                <a:tc>
                  <a:txBody>
                    <a:bodyPr/>
                    <a:lstStyle/>
                    <a:p>
                      <a:pPr indent="0" lvl="0" marL="0" rtl="0" algn="l">
                        <a:spcBef>
                          <a:spcPts val="0"/>
                        </a:spcBef>
                        <a:spcAft>
                          <a:spcPts val="0"/>
                        </a:spcAft>
                        <a:buNone/>
                      </a:pPr>
                      <a:r>
                        <a:rPr lang="en"/>
                        <a:t>0</a:t>
                      </a:r>
                      <a:endParaRPr/>
                    </a:p>
                  </a:txBody>
                  <a:tcPr marT="91425" marB="91425" marR="91425" marL="91425"/>
                </a:tc>
                <a:tc>
                  <a:txBody>
                    <a:bodyPr/>
                    <a:lstStyle/>
                    <a:p>
                      <a:pPr indent="0" lvl="0" marL="0" rtl="0" algn="l">
                        <a:spcBef>
                          <a:spcPts val="0"/>
                        </a:spcBef>
                        <a:spcAft>
                          <a:spcPts val="0"/>
                        </a:spcAft>
                        <a:buNone/>
                      </a:pPr>
                      <a:r>
                        <a:rPr lang="en"/>
                        <a:t>1</a:t>
                      </a:r>
                      <a:endParaRPr/>
                    </a:p>
                  </a:txBody>
                  <a:tcPr marT="91425" marB="91425" marR="91425" marL="91425"/>
                </a:tc>
              </a:tr>
            </a:tbl>
          </a:graphicData>
        </a:graphic>
      </p:graphicFrame>
      <p:graphicFrame>
        <p:nvGraphicFramePr>
          <p:cNvPr id="204" name="Google Shape;204;p22"/>
          <p:cNvGraphicFramePr/>
          <p:nvPr/>
        </p:nvGraphicFramePr>
        <p:xfrm>
          <a:off x="2881525" y="4242100"/>
          <a:ext cx="3000000" cy="3000000"/>
        </p:xfrm>
        <a:graphic>
          <a:graphicData uri="http://schemas.openxmlformats.org/drawingml/2006/table">
            <a:tbl>
              <a:tblPr>
                <a:noFill/>
                <a:tableStyleId>{9B218A3A-1DBF-43CD-A5BF-A41C70152D9A}</a:tableStyleId>
              </a:tblPr>
              <a:tblGrid>
                <a:gridCol w="1447800"/>
                <a:gridCol w="1447800"/>
                <a:gridCol w="1447800"/>
                <a:gridCol w="1447800"/>
                <a:gridCol w="1447800"/>
              </a:tblGrid>
              <a:tr h="381000">
                <a:tc>
                  <a:txBody>
                    <a:bodyPr/>
                    <a:lstStyle/>
                    <a:p>
                      <a:pPr indent="0" lvl="0" marL="0" rtl="0" algn="l">
                        <a:spcBef>
                          <a:spcPts val="0"/>
                        </a:spcBef>
                        <a:spcAft>
                          <a:spcPts val="0"/>
                        </a:spcAft>
                        <a:buNone/>
                      </a:pPr>
                      <a:r>
                        <a:rPr lang="en"/>
                        <a:t>1</a:t>
                      </a:r>
                      <a:endParaRPr/>
                    </a:p>
                  </a:txBody>
                  <a:tcPr marT="91425" marB="91425" marR="91425" marL="91425"/>
                </a:tc>
                <a:tc>
                  <a:txBody>
                    <a:bodyPr/>
                    <a:lstStyle/>
                    <a:p>
                      <a:pPr indent="0" lvl="0" marL="0" rtl="0" algn="l">
                        <a:spcBef>
                          <a:spcPts val="0"/>
                        </a:spcBef>
                        <a:spcAft>
                          <a:spcPts val="0"/>
                        </a:spcAft>
                        <a:buNone/>
                      </a:pPr>
                      <a:r>
                        <a:rPr lang="en"/>
                        <a:t>0</a:t>
                      </a:r>
                      <a:endParaRPr/>
                    </a:p>
                  </a:txBody>
                  <a:tcPr marT="91425" marB="91425" marR="91425" marL="91425"/>
                </a:tc>
                <a:tc>
                  <a:txBody>
                    <a:bodyPr/>
                    <a:lstStyle/>
                    <a:p>
                      <a:pPr indent="0" lvl="0" marL="0" rtl="0" algn="l">
                        <a:spcBef>
                          <a:spcPts val="0"/>
                        </a:spcBef>
                        <a:spcAft>
                          <a:spcPts val="0"/>
                        </a:spcAft>
                        <a:buNone/>
                      </a:pPr>
                      <a:r>
                        <a:rPr lang="en"/>
                        <a:t>1</a:t>
                      </a:r>
                      <a:endParaRPr/>
                    </a:p>
                  </a:txBody>
                  <a:tcPr marT="91425" marB="91425" marR="91425" marL="91425"/>
                </a:tc>
                <a:tc>
                  <a:txBody>
                    <a:bodyPr/>
                    <a:lstStyle/>
                    <a:p>
                      <a:pPr indent="0" lvl="0" marL="0" rtl="0" algn="l">
                        <a:spcBef>
                          <a:spcPts val="0"/>
                        </a:spcBef>
                        <a:spcAft>
                          <a:spcPts val="0"/>
                        </a:spcAft>
                        <a:buNone/>
                      </a:pPr>
                      <a:r>
                        <a:rPr lang="en"/>
                        <a:t>0</a:t>
                      </a:r>
                      <a:endParaRPr/>
                    </a:p>
                  </a:txBody>
                  <a:tcPr marT="91425" marB="91425" marR="91425" marL="91425"/>
                </a:tc>
                <a:tc>
                  <a:txBody>
                    <a:bodyPr/>
                    <a:lstStyle/>
                    <a:p>
                      <a:pPr indent="0" lvl="0" marL="0" rtl="0" algn="l">
                        <a:spcBef>
                          <a:spcPts val="0"/>
                        </a:spcBef>
                        <a:spcAft>
                          <a:spcPts val="0"/>
                        </a:spcAft>
                        <a:buNone/>
                      </a:pPr>
                      <a:r>
                        <a:rPr lang="en"/>
                        <a:t>1</a:t>
                      </a:r>
                      <a:endParaRPr/>
                    </a:p>
                  </a:txBody>
                  <a:tcPr marT="91425" marB="91425" marR="91425" marL="91425"/>
                </a:tc>
              </a:tr>
            </a:tbl>
          </a:graphicData>
        </a:graphic>
      </p:graphicFrame>
      <p:graphicFrame>
        <p:nvGraphicFramePr>
          <p:cNvPr id="205" name="Google Shape;205;p22"/>
          <p:cNvGraphicFramePr/>
          <p:nvPr/>
        </p:nvGraphicFramePr>
        <p:xfrm>
          <a:off x="3033925" y="4394500"/>
          <a:ext cx="3000000" cy="3000000"/>
        </p:xfrm>
        <a:graphic>
          <a:graphicData uri="http://schemas.openxmlformats.org/drawingml/2006/table">
            <a:tbl>
              <a:tblPr>
                <a:noFill/>
                <a:tableStyleId>{9B218A3A-1DBF-43CD-A5BF-A41C70152D9A}</a:tableStyleId>
              </a:tblPr>
              <a:tblGrid>
                <a:gridCol w="1447800"/>
                <a:gridCol w="1447800"/>
                <a:gridCol w="1447800"/>
                <a:gridCol w="1447800"/>
                <a:gridCol w="1447800"/>
              </a:tblGrid>
              <a:tr h="381000">
                <a:tc>
                  <a:txBody>
                    <a:bodyPr/>
                    <a:lstStyle/>
                    <a:p>
                      <a:pPr indent="0" lvl="0" marL="0" rtl="0" algn="l">
                        <a:spcBef>
                          <a:spcPts val="0"/>
                        </a:spcBef>
                        <a:spcAft>
                          <a:spcPts val="0"/>
                        </a:spcAft>
                        <a:buNone/>
                      </a:pPr>
                      <a:r>
                        <a:rPr lang="en"/>
                        <a:t>1</a:t>
                      </a:r>
                      <a:endParaRPr/>
                    </a:p>
                  </a:txBody>
                  <a:tcPr marT="91425" marB="91425" marR="91425" marL="91425"/>
                </a:tc>
                <a:tc>
                  <a:txBody>
                    <a:bodyPr/>
                    <a:lstStyle/>
                    <a:p>
                      <a:pPr indent="0" lvl="0" marL="0" rtl="0" algn="l">
                        <a:spcBef>
                          <a:spcPts val="0"/>
                        </a:spcBef>
                        <a:spcAft>
                          <a:spcPts val="0"/>
                        </a:spcAft>
                        <a:buNone/>
                      </a:pPr>
                      <a:r>
                        <a:rPr lang="en"/>
                        <a:t>0</a:t>
                      </a:r>
                      <a:endParaRPr/>
                    </a:p>
                  </a:txBody>
                  <a:tcPr marT="91425" marB="91425" marR="91425" marL="91425"/>
                </a:tc>
                <a:tc>
                  <a:txBody>
                    <a:bodyPr/>
                    <a:lstStyle/>
                    <a:p>
                      <a:pPr indent="0" lvl="0" marL="0" rtl="0" algn="l">
                        <a:spcBef>
                          <a:spcPts val="0"/>
                        </a:spcBef>
                        <a:spcAft>
                          <a:spcPts val="0"/>
                        </a:spcAft>
                        <a:buNone/>
                      </a:pPr>
                      <a:r>
                        <a:rPr lang="en"/>
                        <a:t>1</a:t>
                      </a:r>
                      <a:endParaRPr/>
                    </a:p>
                  </a:txBody>
                  <a:tcPr marT="91425" marB="91425" marR="91425" marL="91425"/>
                </a:tc>
                <a:tc>
                  <a:txBody>
                    <a:bodyPr/>
                    <a:lstStyle/>
                    <a:p>
                      <a:pPr indent="0" lvl="0" marL="0" rtl="0" algn="l">
                        <a:spcBef>
                          <a:spcPts val="0"/>
                        </a:spcBef>
                        <a:spcAft>
                          <a:spcPts val="0"/>
                        </a:spcAft>
                        <a:buNone/>
                      </a:pPr>
                      <a:r>
                        <a:rPr lang="en"/>
                        <a:t>0</a:t>
                      </a:r>
                      <a:endParaRPr/>
                    </a:p>
                  </a:txBody>
                  <a:tcPr marT="91425" marB="91425" marR="91425" marL="91425"/>
                </a:tc>
                <a:tc>
                  <a:txBody>
                    <a:bodyPr/>
                    <a:lstStyle/>
                    <a:p>
                      <a:pPr indent="0" lvl="0" marL="0" rtl="0" algn="l">
                        <a:spcBef>
                          <a:spcPts val="0"/>
                        </a:spcBef>
                        <a:spcAft>
                          <a:spcPts val="0"/>
                        </a:spcAft>
                        <a:buNone/>
                      </a:pPr>
                      <a:r>
                        <a:rPr lang="en"/>
                        <a:t>1</a:t>
                      </a:r>
                      <a:endParaRPr/>
                    </a:p>
                  </a:txBody>
                  <a:tcPr marT="91425" marB="91425" marR="91425" marL="91425"/>
                </a:tc>
              </a:tr>
            </a:tbl>
          </a:graphicData>
        </a:graphic>
      </p:graphicFrame>
      <p:graphicFrame>
        <p:nvGraphicFramePr>
          <p:cNvPr id="206" name="Google Shape;206;p22"/>
          <p:cNvGraphicFramePr/>
          <p:nvPr/>
        </p:nvGraphicFramePr>
        <p:xfrm>
          <a:off x="3186325" y="4546900"/>
          <a:ext cx="3000000" cy="3000000"/>
        </p:xfrm>
        <a:graphic>
          <a:graphicData uri="http://schemas.openxmlformats.org/drawingml/2006/table">
            <a:tbl>
              <a:tblPr>
                <a:noFill/>
                <a:tableStyleId>{9B218A3A-1DBF-43CD-A5BF-A41C70152D9A}</a:tableStyleId>
              </a:tblPr>
              <a:tblGrid>
                <a:gridCol w="1447800"/>
                <a:gridCol w="1447800"/>
                <a:gridCol w="1447800"/>
                <a:gridCol w="1447800"/>
                <a:gridCol w="1447800"/>
              </a:tblGrid>
              <a:tr h="381000">
                <a:tc>
                  <a:txBody>
                    <a:bodyPr/>
                    <a:lstStyle/>
                    <a:p>
                      <a:pPr indent="0" lvl="0" marL="0" rtl="0" algn="l">
                        <a:spcBef>
                          <a:spcPts val="0"/>
                        </a:spcBef>
                        <a:spcAft>
                          <a:spcPts val="0"/>
                        </a:spcAft>
                        <a:buNone/>
                      </a:pPr>
                      <a:r>
                        <a:rPr lang="en"/>
                        <a:t>1</a:t>
                      </a:r>
                      <a:endParaRPr/>
                    </a:p>
                  </a:txBody>
                  <a:tcPr marT="91425" marB="91425" marR="91425" marL="91425"/>
                </a:tc>
                <a:tc>
                  <a:txBody>
                    <a:bodyPr/>
                    <a:lstStyle/>
                    <a:p>
                      <a:pPr indent="0" lvl="0" marL="0" rtl="0" algn="l">
                        <a:spcBef>
                          <a:spcPts val="0"/>
                        </a:spcBef>
                        <a:spcAft>
                          <a:spcPts val="0"/>
                        </a:spcAft>
                        <a:buNone/>
                      </a:pPr>
                      <a:r>
                        <a:rPr lang="en"/>
                        <a:t>0</a:t>
                      </a:r>
                      <a:endParaRPr/>
                    </a:p>
                  </a:txBody>
                  <a:tcPr marT="91425" marB="91425" marR="91425" marL="91425"/>
                </a:tc>
                <a:tc>
                  <a:txBody>
                    <a:bodyPr/>
                    <a:lstStyle/>
                    <a:p>
                      <a:pPr indent="0" lvl="0" marL="0" rtl="0" algn="l">
                        <a:spcBef>
                          <a:spcPts val="0"/>
                        </a:spcBef>
                        <a:spcAft>
                          <a:spcPts val="0"/>
                        </a:spcAft>
                        <a:buNone/>
                      </a:pPr>
                      <a:r>
                        <a:rPr lang="en"/>
                        <a:t>1</a:t>
                      </a:r>
                      <a:endParaRPr/>
                    </a:p>
                  </a:txBody>
                  <a:tcPr marT="91425" marB="91425" marR="91425" marL="91425"/>
                </a:tc>
                <a:tc>
                  <a:txBody>
                    <a:bodyPr/>
                    <a:lstStyle/>
                    <a:p>
                      <a:pPr indent="0" lvl="0" marL="0" rtl="0" algn="l">
                        <a:spcBef>
                          <a:spcPts val="0"/>
                        </a:spcBef>
                        <a:spcAft>
                          <a:spcPts val="0"/>
                        </a:spcAft>
                        <a:buNone/>
                      </a:pPr>
                      <a:r>
                        <a:rPr lang="en"/>
                        <a:t>0</a:t>
                      </a:r>
                      <a:endParaRPr/>
                    </a:p>
                  </a:txBody>
                  <a:tcPr marT="91425" marB="91425" marR="91425" marL="91425"/>
                </a:tc>
                <a:tc>
                  <a:txBody>
                    <a:bodyPr/>
                    <a:lstStyle/>
                    <a:p>
                      <a:pPr indent="0" lvl="0" marL="0" rtl="0" algn="l">
                        <a:spcBef>
                          <a:spcPts val="0"/>
                        </a:spcBef>
                        <a:spcAft>
                          <a:spcPts val="0"/>
                        </a:spcAft>
                        <a:buNone/>
                      </a:pPr>
                      <a:r>
                        <a:rPr lang="en"/>
                        <a:t>1</a:t>
                      </a:r>
                      <a:endParaRPr/>
                    </a:p>
                  </a:txBody>
                  <a:tcPr marT="91425" marB="91425" marR="91425" marL="91425"/>
                </a:tc>
              </a:tr>
            </a:tbl>
          </a:graphicData>
        </a:graphic>
      </p:graphicFrame>
      <p:graphicFrame>
        <p:nvGraphicFramePr>
          <p:cNvPr id="207" name="Google Shape;207;p22"/>
          <p:cNvGraphicFramePr/>
          <p:nvPr/>
        </p:nvGraphicFramePr>
        <p:xfrm>
          <a:off x="3338725" y="4699300"/>
          <a:ext cx="3000000" cy="3000000"/>
        </p:xfrm>
        <a:graphic>
          <a:graphicData uri="http://schemas.openxmlformats.org/drawingml/2006/table">
            <a:tbl>
              <a:tblPr>
                <a:noFill/>
                <a:tableStyleId>{9B218A3A-1DBF-43CD-A5BF-A41C70152D9A}</a:tableStyleId>
              </a:tblPr>
              <a:tblGrid>
                <a:gridCol w="1447800"/>
                <a:gridCol w="1447800"/>
                <a:gridCol w="1447800"/>
                <a:gridCol w="1447800"/>
                <a:gridCol w="1447800"/>
              </a:tblGrid>
              <a:tr h="381000">
                <a:tc>
                  <a:txBody>
                    <a:bodyPr/>
                    <a:lstStyle/>
                    <a:p>
                      <a:pPr indent="0" lvl="0" marL="0" rtl="0" algn="l">
                        <a:spcBef>
                          <a:spcPts val="0"/>
                        </a:spcBef>
                        <a:spcAft>
                          <a:spcPts val="0"/>
                        </a:spcAft>
                        <a:buNone/>
                      </a:pPr>
                      <a:r>
                        <a:rPr lang="en"/>
                        <a:t>1</a:t>
                      </a:r>
                      <a:endParaRPr/>
                    </a:p>
                  </a:txBody>
                  <a:tcPr marT="91425" marB="91425" marR="91425" marL="91425"/>
                </a:tc>
                <a:tc>
                  <a:txBody>
                    <a:bodyPr/>
                    <a:lstStyle/>
                    <a:p>
                      <a:pPr indent="0" lvl="0" marL="0" rtl="0" algn="l">
                        <a:spcBef>
                          <a:spcPts val="0"/>
                        </a:spcBef>
                        <a:spcAft>
                          <a:spcPts val="0"/>
                        </a:spcAft>
                        <a:buNone/>
                      </a:pPr>
                      <a:r>
                        <a:rPr lang="en"/>
                        <a:t>0</a:t>
                      </a:r>
                      <a:endParaRPr/>
                    </a:p>
                  </a:txBody>
                  <a:tcPr marT="91425" marB="91425" marR="91425" marL="91425"/>
                </a:tc>
                <a:tc>
                  <a:txBody>
                    <a:bodyPr/>
                    <a:lstStyle/>
                    <a:p>
                      <a:pPr indent="0" lvl="0" marL="0" rtl="0" algn="l">
                        <a:spcBef>
                          <a:spcPts val="0"/>
                        </a:spcBef>
                        <a:spcAft>
                          <a:spcPts val="0"/>
                        </a:spcAft>
                        <a:buNone/>
                      </a:pPr>
                      <a:r>
                        <a:rPr lang="en"/>
                        <a:t>1</a:t>
                      </a:r>
                      <a:endParaRPr/>
                    </a:p>
                  </a:txBody>
                  <a:tcPr marT="91425" marB="91425" marR="91425" marL="91425"/>
                </a:tc>
                <a:tc>
                  <a:txBody>
                    <a:bodyPr/>
                    <a:lstStyle/>
                    <a:p>
                      <a:pPr indent="0" lvl="0" marL="0" rtl="0" algn="l">
                        <a:spcBef>
                          <a:spcPts val="0"/>
                        </a:spcBef>
                        <a:spcAft>
                          <a:spcPts val="0"/>
                        </a:spcAft>
                        <a:buNone/>
                      </a:pPr>
                      <a:r>
                        <a:rPr lang="en"/>
                        <a:t>0</a:t>
                      </a:r>
                      <a:endParaRPr/>
                    </a:p>
                  </a:txBody>
                  <a:tcPr marT="91425" marB="91425" marR="91425" marL="91425"/>
                </a:tc>
                <a:tc>
                  <a:txBody>
                    <a:bodyPr/>
                    <a:lstStyle/>
                    <a:p>
                      <a:pPr indent="0" lvl="0" marL="0" rtl="0" algn="l">
                        <a:spcBef>
                          <a:spcPts val="0"/>
                        </a:spcBef>
                        <a:spcAft>
                          <a:spcPts val="0"/>
                        </a:spcAft>
                        <a:buNone/>
                      </a:pPr>
                      <a:r>
                        <a:rPr lang="en"/>
                        <a:t>1</a:t>
                      </a:r>
                      <a:endParaRPr/>
                    </a:p>
                  </a:txBody>
                  <a:tcPr marT="91425" marB="91425" marR="91425" marL="91425"/>
                </a:tc>
              </a:tr>
            </a:tbl>
          </a:graphicData>
        </a:graphic>
      </p:graphicFrame>
      <p:graphicFrame>
        <p:nvGraphicFramePr>
          <p:cNvPr id="208" name="Google Shape;208;p22"/>
          <p:cNvGraphicFramePr/>
          <p:nvPr/>
        </p:nvGraphicFramePr>
        <p:xfrm>
          <a:off x="3491125" y="4851700"/>
          <a:ext cx="3000000" cy="3000000"/>
        </p:xfrm>
        <a:graphic>
          <a:graphicData uri="http://schemas.openxmlformats.org/drawingml/2006/table">
            <a:tbl>
              <a:tblPr>
                <a:noFill/>
                <a:tableStyleId>{9B218A3A-1DBF-43CD-A5BF-A41C70152D9A}</a:tableStyleId>
              </a:tblPr>
              <a:tblGrid>
                <a:gridCol w="1447800"/>
                <a:gridCol w="1447800"/>
                <a:gridCol w="1447800"/>
                <a:gridCol w="1447800"/>
                <a:gridCol w="1447800"/>
              </a:tblGrid>
              <a:tr h="381000">
                <a:tc>
                  <a:txBody>
                    <a:bodyPr/>
                    <a:lstStyle/>
                    <a:p>
                      <a:pPr indent="0" lvl="0" marL="0" rtl="0" algn="l">
                        <a:spcBef>
                          <a:spcPts val="0"/>
                        </a:spcBef>
                        <a:spcAft>
                          <a:spcPts val="0"/>
                        </a:spcAft>
                        <a:buNone/>
                      </a:pPr>
                      <a:r>
                        <a:rPr lang="en"/>
                        <a:t>1</a:t>
                      </a:r>
                      <a:endParaRPr/>
                    </a:p>
                  </a:txBody>
                  <a:tcPr marT="91425" marB="91425" marR="91425" marL="91425"/>
                </a:tc>
                <a:tc>
                  <a:txBody>
                    <a:bodyPr/>
                    <a:lstStyle/>
                    <a:p>
                      <a:pPr indent="0" lvl="0" marL="0" rtl="0" algn="l">
                        <a:spcBef>
                          <a:spcPts val="0"/>
                        </a:spcBef>
                        <a:spcAft>
                          <a:spcPts val="0"/>
                        </a:spcAft>
                        <a:buNone/>
                      </a:pPr>
                      <a:r>
                        <a:rPr lang="en"/>
                        <a:t>0</a:t>
                      </a:r>
                      <a:endParaRPr/>
                    </a:p>
                  </a:txBody>
                  <a:tcPr marT="91425" marB="91425" marR="91425" marL="91425"/>
                </a:tc>
                <a:tc>
                  <a:txBody>
                    <a:bodyPr/>
                    <a:lstStyle/>
                    <a:p>
                      <a:pPr indent="0" lvl="0" marL="0" rtl="0" algn="l">
                        <a:spcBef>
                          <a:spcPts val="0"/>
                        </a:spcBef>
                        <a:spcAft>
                          <a:spcPts val="0"/>
                        </a:spcAft>
                        <a:buNone/>
                      </a:pPr>
                      <a:r>
                        <a:rPr lang="en"/>
                        <a:t>1</a:t>
                      </a:r>
                      <a:endParaRPr/>
                    </a:p>
                  </a:txBody>
                  <a:tcPr marT="91425" marB="91425" marR="91425" marL="91425"/>
                </a:tc>
                <a:tc>
                  <a:txBody>
                    <a:bodyPr/>
                    <a:lstStyle/>
                    <a:p>
                      <a:pPr indent="0" lvl="0" marL="0" rtl="0" algn="l">
                        <a:spcBef>
                          <a:spcPts val="0"/>
                        </a:spcBef>
                        <a:spcAft>
                          <a:spcPts val="0"/>
                        </a:spcAft>
                        <a:buNone/>
                      </a:pPr>
                      <a:r>
                        <a:rPr lang="en"/>
                        <a:t>0</a:t>
                      </a:r>
                      <a:endParaRPr/>
                    </a:p>
                  </a:txBody>
                  <a:tcPr marT="91425" marB="91425" marR="91425" marL="91425"/>
                </a:tc>
                <a:tc>
                  <a:txBody>
                    <a:bodyPr/>
                    <a:lstStyle/>
                    <a:p>
                      <a:pPr indent="0" lvl="0" marL="0" rtl="0" algn="l">
                        <a:spcBef>
                          <a:spcPts val="0"/>
                        </a:spcBef>
                        <a:spcAft>
                          <a:spcPts val="0"/>
                        </a:spcAft>
                        <a:buNone/>
                      </a:pPr>
                      <a:r>
                        <a:rPr lang="en"/>
                        <a:t>1</a:t>
                      </a:r>
                      <a:endParaRPr/>
                    </a:p>
                  </a:txBody>
                  <a:tcPr marT="91425" marB="91425" marR="91425" marL="91425"/>
                </a:tc>
              </a:tr>
            </a:tbl>
          </a:graphicData>
        </a:graphic>
      </p:graphicFrame>
      <p:graphicFrame>
        <p:nvGraphicFramePr>
          <p:cNvPr id="209" name="Google Shape;209;p22"/>
          <p:cNvGraphicFramePr/>
          <p:nvPr/>
        </p:nvGraphicFramePr>
        <p:xfrm>
          <a:off x="3643525" y="5004100"/>
          <a:ext cx="3000000" cy="3000000"/>
        </p:xfrm>
        <a:graphic>
          <a:graphicData uri="http://schemas.openxmlformats.org/drawingml/2006/table">
            <a:tbl>
              <a:tblPr>
                <a:noFill/>
                <a:tableStyleId>{9B218A3A-1DBF-43CD-A5BF-A41C70152D9A}</a:tableStyleId>
              </a:tblPr>
              <a:tblGrid>
                <a:gridCol w="1447800"/>
                <a:gridCol w="1447800"/>
                <a:gridCol w="1447800"/>
                <a:gridCol w="1447800"/>
                <a:gridCol w="1447800"/>
              </a:tblGrid>
              <a:tr h="381000">
                <a:tc>
                  <a:txBody>
                    <a:bodyPr/>
                    <a:lstStyle/>
                    <a:p>
                      <a:pPr indent="0" lvl="0" marL="0" rtl="0" algn="l">
                        <a:spcBef>
                          <a:spcPts val="0"/>
                        </a:spcBef>
                        <a:spcAft>
                          <a:spcPts val="0"/>
                        </a:spcAft>
                        <a:buNone/>
                      </a:pPr>
                      <a:r>
                        <a:rPr lang="en"/>
                        <a:t>1</a:t>
                      </a:r>
                      <a:endParaRPr/>
                    </a:p>
                  </a:txBody>
                  <a:tcPr marT="91425" marB="91425" marR="91425" marL="91425"/>
                </a:tc>
                <a:tc>
                  <a:txBody>
                    <a:bodyPr/>
                    <a:lstStyle/>
                    <a:p>
                      <a:pPr indent="0" lvl="0" marL="0" rtl="0" algn="l">
                        <a:spcBef>
                          <a:spcPts val="0"/>
                        </a:spcBef>
                        <a:spcAft>
                          <a:spcPts val="0"/>
                        </a:spcAft>
                        <a:buNone/>
                      </a:pPr>
                      <a:r>
                        <a:rPr lang="en"/>
                        <a:t>0</a:t>
                      </a:r>
                      <a:endParaRPr/>
                    </a:p>
                  </a:txBody>
                  <a:tcPr marT="91425" marB="91425" marR="91425" marL="91425"/>
                </a:tc>
                <a:tc>
                  <a:txBody>
                    <a:bodyPr/>
                    <a:lstStyle/>
                    <a:p>
                      <a:pPr indent="0" lvl="0" marL="0" rtl="0" algn="l">
                        <a:spcBef>
                          <a:spcPts val="0"/>
                        </a:spcBef>
                        <a:spcAft>
                          <a:spcPts val="0"/>
                        </a:spcAft>
                        <a:buNone/>
                      </a:pPr>
                      <a:r>
                        <a:rPr lang="en"/>
                        <a:t>1</a:t>
                      </a:r>
                      <a:endParaRPr/>
                    </a:p>
                  </a:txBody>
                  <a:tcPr marT="91425" marB="91425" marR="91425" marL="91425"/>
                </a:tc>
                <a:tc>
                  <a:txBody>
                    <a:bodyPr/>
                    <a:lstStyle/>
                    <a:p>
                      <a:pPr indent="0" lvl="0" marL="0" rtl="0" algn="l">
                        <a:spcBef>
                          <a:spcPts val="0"/>
                        </a:spcBef>
                        <a:spcAft>
                          <a:spcPts val="0"/>
                        </a:spcAft>
                        <a:buNone/>
                      </a:pPr>
                      <a:r>
                        <a:rPr lang="en"/>
                        <a:t>0</a:t>
                      </a:r>
                      <a:endParaRPr/>
                    </a:p>
                  </a:txBody>
                  <a:tcPr marT="91425" marB="91425" marR="91425" marL="91425"/>
                </a:tc>
                <a:tc>
                  <a:txBody>
                    <a:bodyPr/>
                    <a:lstStyle/>
                    <a:p>
                      <a:pPr indent="0" lvl="0" marL="0" rtl="0" algn="l">
                        <a:spcBef>
                          <a:spcPts val="0"/>
                        </a:spcBef>
                        <a:spcAft>
                          <a:spcPts val="0"/>
                        </a:spcAft>
                        <a:buNone/>
                      </a:pPr>
                      <a:r>
                        <a:rPr lang="en"/>
                        <a:t>1</a:t>
                      </a:r>
                      <a:endParaRPr/>
                    </a:p>
                  </a:txBody>
                  <a:tcPr marT="91425" marB="91425" marR="91425" marL="91425"/>
                </a:tc>
              </a:tr>
            </a:tbl>
          </a:graphicData>
        </a:graphic>
      </p:graphicFrame>
      <p:graphicFrame>
        <p:nvGraphicFramePr>
          <p:cNvPr id="210" name="Google Shape;210;p22"/>
          <p:cNvGraphicFramePr/>
          <p:nvPr/>
        </p:nvGraphicFramePr>
        <p:xfrm>
          <a:off x="3795925" y="5156500"/>
          <a:ext cx="3000000" cy="3000000"/>
        </p:xfrm>
        <a:graphic>
          <a:graphicData uri="http://schemas.openxmlformats.org/drawingml/2006/table">
            <a:tbl>
              <a:tblPr>
                <a:noFill/>
                <a:tableStyleId>{9B218A3A-1DBF-43CD-A5BF-A41C70152D9A}</a:tableStyleId>
              </a:tblPr>
              <a:tblGrid>
                <a:gridCol w="1447800"/>
                <a:gridCol w="1447800"/>
                <a:gridCol w="1447800"/>
                <a:gridCol w="1447800"/>
                <a:gridCol w="1447800"/>
              </a:tblGrid>
              <a:tr h="381000">
                <a:tc>
                  <a:txBody>
                    <a:bodyPr/>
                    <a:lstStyle/>
                    <a:p>
                      <a:pPr indent="0" lvl="0" marL="0" rtl="0" algn="l">
                        <a:spcBef>
                          <a:spcPts val="0"/>
                        </a:spcBef>
                        <a:spcAft>
                          <a:spcPts val="0"/>
                        </a:spcAft>
                        <a:buNone/>
                      </a:pPr>
                      <a:r>
                        <a:rPr lang="en"/>
                        <a:t>1</a:t>
                      </a:r>
                      <a:endParaRPr/>
                    </a:p>
                  </a:txBody>
                  <a:tcPr marT="91425" marB="91425" marR="91425" marL="91425"/>
                </a:tc>
                <a:tc>
                  <a:txBody>
                    <a:bodyPr/>
                    <a:lstStyle/>
                    <a:p>
                      <a:pPr indent="0" lvl="0" marL="0" rtl="0" algn="l">
                        <a:spcBef>
                          <a:spcPts val="0"/>
                        </a:spcBef>
                        <a:spcAft>
                          <a:spcPts val="0"/>
                        </a:spcAft>
                        <a:buNone/>
                      </a:pPr>
                      <a:r>
                        <a:rPr lang="en"/>
                        <a:t>0</a:t>
                      </a:r>
                      <a:endParaRPr/>
                    </a:p>
                  </a:txBody>
                  <a:tcPr marT="91425" marB="91425" marR="91425" marL="91425"/>
                </a:tc>
                <a:tc>
                  <a:txBody>
                    <a:bodyPr/>
                    <a:lstStyle/>
                    <a:p>
                      <a:pPr indent="0" lvl="0" marL="0" rtl="0" algn="l">
                        <a:spcBef>
                          <a:spcPts val="0"/>
                        </a:spcBef>
                        <a:spcAft>
                          <a:spcPts val="0"/>
                        </a:spcAft>
                        <a:buNone/>
                      </a:pPr>
                      <a:r>
                        <a:rPr lang="en"/>
                        <a:t>1</a:t>
                      </a:r>
                      <a:endParaRPr/>
                    </a:p>
                  </a:txBody>
                  <a:tcPr marT="91425" marB="91425" marR="91425" marL="91425"/>
                </a:tc>
                <a:tc>
                  <a:txBody>
                    <a:bodyPr/>
                    <a:lstStyle/>
                    <a:p>
                      <a:pPr indent="0" lvl="0" marL="0" rtl="0" algn="l">
                        <a:spcBef>
                          <a:spcPts val="0"/>
                        </a:spcBef>
                        <a:spcAft>
                          <a:spcPts val="0"/>
                        </a:spcAft>
                        <a:buNone/>
                      </a:pPr>
                      <a:r>
                        <a:rPr lang="en"/>
                        <a:t>0</a:t>
                      </a:r>
                      <a:endParaRPr/>
                    </a:p>
                  </a:txBody>
                  <a:tcPr marT="91425" marB="91425" marR="91425" marL="91425"/>
                </a:tc>
                <a:tc>
                  <a:txBody>
                    <a:bodyPr/>
                    <a:lstStyle/>
                    <a:p>
                      <a:pPr indent="0" lvl="0" marL="0" rtl="0" algn="l">
                        <a:spcBef>
                          <a:spcPts val="0"/>
                        </a:spcBef>
                        <a:spcAft>
                          <a:spcPts val="0"/>
                        </a:spcAft>
                        <a:buNone/>
                      </a:pPr>
                      <a:r>
                        <a:rPr lang="en"/>
                        <a:t>1</a:t>
                      </a:r>
                      <a:endParaRPr/>
                    </a:p>
                  </a:txBody>
                  <a:tcPr marT="91425" marB="91425" marR="91425" marL="91425"/>
                </a:tc>
              </a:tr>
            </a:tbl>
          </a:graphicData>
        </a:graphic>
      </p:graphicFrame>
      <p:graphicFrame>
        <p:nvGraphicFramePr>
          <p:cNvPr id="211" name="Google Shape;211;p22"/>
          <p:cNvGraphicFramePr/>
          <p:nvPr/>
        </p:nvGraphicFramePr>
        <p:xfrm>
          <a:off x="3948325" y="5308900"/>
          <a:ext cx="3000000" cy="3000000"/>
        </p:xfrm>
        <a:graphic>
          <a:graphicData uri="http://schemas.openxmlformats.org/drawingml/2006/table">
            <a:tbl>
              <a:tblPr>
                <a:noFill/>
                <a:tableStyleId>{9B218A3A-1DBF-43CD-A5BF-A41C70152D9A}</a:tableStyleId>
              </a:tblPr>
              <a:tblGrid>
                <a:gridCol w="1447800"/>
                <a:gridCol w="1447800"/>
                <a:gridCol w="1447800"/>
                <a:gridCol w="1447800"/>
                <a:gridCol w="1447800"/>
              </a:tblGrid>
              <a:tr h="381000">
                <a:tc>
                  <a:txBody>
                    <a:bodyPr/>
                    <a:lstStyle/>
                    <a:p>
                      <a:pPr indent="0" lvl="0" marL="0" rtl="0" algn="l">
                        <a:spcBef>
                          <a:spcPts val="0"/>
                        </a:spcBef>
                        <a:spcAft>
                          <a:spcPts val="0"/>
                        </a:spcAft>
                        <a:buNone/>
                      </a:pPr>
                      <a:r>
                        <a:rPr lang="en"/>
                        <a:t>1</a:t>
                      </a:r>
                      <a:endParaRPr/>
                    </a:p>
                  </a:txBody>
                  <a:tcPr marT="91425" marB="91425" marR="91425" marL="91425"/>
                </a:tc>
                <a:tc>
                  <a:txBody>
                    <a:bodyPr/>
                    <a:lstStyle/>
                    <a:p>
                      <a:pPr indent="0" lvl="0" marL="0" rtl="0" algn="l">
                        <a:spcBef>
                          <a:spcPts val="0"/>
                        </a:spcBef>
                        <a:spcAft>
                          <a:spcPts val="0"/>
                        </a:spcAft>
                        <a:buNone/>
                      </a:pPr>
                      <a:r>
                        <a:rPr lang="en"/>
                        <a:t>0</a:t>
                      </a:r>
                      <a:endParaRPr/>
                    </a:p>
                  </a:txBody>
                  <a:tcPr marT="91425" marB="91425" marR="91425" marL="91425"/>
                </a:tc>
                <a:tc>
                  <a:txBody>
                    <a:bodyPr/>
                    <a:lstStyle/>
                    <a:p>
                      <a:pPr indent="0" lvl="0" marL="0" rtl="0" algn="l">
                        <a:spcBef>
                          <a:spcPts val="0"/>
                        </a:spcBef>
                        <a:spcAft>
                          <a:spcPts val="0"/>
                        </a:spcAft>
                        <a:buNone/>
                      </a:pPr>
                      <a:r>
                        <a:rPr lang="en"/>
                        <a:t>1</a:t>
                      </a:r>
                      <a:endParaRPr/>
                    </a:p>
                  </a:txBody>
                  <a:tcPr marT="91425" marB="91425" marR="91425" marL="91425"/>
                </a:tc>
                <a:tc>
                  <a:txBody>
                    <a:bodyPr/>
                    <a:lstStyle/>
                    <a:p>
                      <a:pPr indent="0" lvl="0" marL="0" rtl="0" algn="l">
                        <a:spcBef>
                          <a:spcPts val="0"/>
                        </a:spcBef>
                        <a:spcAft>
                          <a:spcPts val="0"/>
                        </a:spcAft>
                        <a:buNone/>
                      </a:pPr>
                      <a:r>
                        <a:rPr lang="en"/>
                        <a:t>0</a:t>
                      </a:r>
                      <a:endParaRPr/>
                    </a:p>
                  </a:txBody>
                  <a:tcPr marT="91425" marB="91425" marR="91425" marL="91425"/>
                </a:tc>
                <a:tc>
                  <a:txBody>
                    <a:bodyPr/>
                    <a:lstStyle/>
                    <a:p>
                      <a:pPr indent="0" lvl="0" marL="0" rtl="0" algn="l">
                        <a:spcBef>
                          <a:spcPts val="0"/>
                        </a:spcBef>
                        <a:spcAft>
                          <a:spcPts val="0"/>
                        </a:spcAft>
                        <a:buNone/>
                      </a:pPr>
                      <a:r>
                        <a:rPr lang="en"/>
                        <a:t>1</a:t>
                      </a:r>
                      <a:endParaRPr/>
                    </a:p>
                  </a:txBody>
                  <a:tcPr marT="91425" marB="91425" marR="91425" marL="91425"/>
                </a:tc>
              </a:tr>
            </a:tbl>
          </a:graphicData>
        </a:graphic>
      </p:graphicFrame>
      <p:graphicFrame>
        <p:nvGraphicFramePr>
          <p:cNvPr id="212" name="Google Shape;212;p22"/>
          <p:cNvGraphicFramePr/>
          <p:nvPr/>
        </p:nvGraphicFramePr>
        <p:xfrm>
          <a:off x="595525" y="2580975"/>
          <a:ext cx="3000000" cy="3000000"/>
        </p:xfrm>
        <a:graphic>
          <a:graphicData uri="http://schemas.openxmlformats.org/drawingml/2006/table">
            <a:tbl>
              <a:tblPr>
                <a:noFill/>
                <a:tableStyleId>{9B218A3A-1DBF-43CD-A5BF-A41C70152D9A}</a:tableStyleId>
              </a:tblPr>
              <a:tblGrid>
                <a:gridCol w="1447800"/>
                <a:gridCol w="1447800"/>
                <a:gridCol w="1447800"/>
                <a:gridCol w="1447800"/>
                <a:gridCol w="1447800"/>
              </a:tblGrid>
              <a:tr h="381000">
                <a:tc>
                  <a:txBody>
                    <a:bodyPr/>
                    <a:lstStyle/>
                    <a:p>
                      <a:pPr indent="0" lvl="0" marL="0" rtl="0" algn="l">
                        <a:spcBef>
                          <a:spcPts val="0"/>
                        </a:spcBef>
                        <a:spcAft>
                          <a:spcPts val="0"/>
                        </a:spcAft>
                        <a:buNone/>
                      </a:pPr>
                      <a:r>
                        <a:rPr lang="en"/>
                        <a:t>1</a:t>
                      </a:r>
                      <a:endParaRPr/>
                    </a:p>
                  </a:txBody>
                  <a:tcPr marT="91425" marB="91425" marR="91425" marL="91425"/>
                </a:tc>
                <a:tc>
                  <a:txBody>
                    <a:bodyPr/>
                    <a:lstStyle/>
                    <a:p>
                      <a:pPr indent="0" lvl="0" marL="0" rtl="0" algn="l">
                        <a:spcBef>
                          <a:spcPts val="0"/>
                        </a:spcBef>
                        <a:spcAft>
                          <a:spcPts val="0"/>
                        </a:spcAft>
                        <a:buNone/>
                      </a:pPr>
                      <a:r>
                        <a:rPr lang="en"/>
                        <a:t>0</a:t>
                      </a:r>
                      <a:endParaRPr/>
                    </a:p>
                  </a:txBody>
                  <a:tcPr marT="91425" marB="91425" marR="91425" marL="91425"/>
                </a:tc>
                <a:tc>
                  <a:txBody>
                    <a:bodyPr/>
                    <a:lstStyle/>
                    <a:p>
                      <a:pPr indent="0" lvl="0" marL="0" rtl="0" algn="l">
                        <a:spcBef>
                          <a:spcPts val="0"/>
                        </a:spcBef>
                        <a:spcAft>
                          <a:spcPts val="0"/>
                        </a:spcAft>
                        <a:buNone/>
                      </a:pPr>
                      <a:r>
                        <a:rPr lang="en"/>
                        <a:t>1</a:t>
                      </a:r>
                      <a:endParaRPr/>
                    </a:p>
                  </a:txBody>
                  <a:tcPr marT="91425" marB="91425" marR="91425" marL="91425"/>
                </a:tc>
                <a:tc>
                  <a:txBody>
                    <a:bodyPr/>
                    <a:lstStyle/>
                    <a:p>
                      <a:pPr indent="0" lvl="0" marL="0" rtl="0" algn="l">
                        <a:spcBef>
                          <a:spcPts val="0"/>
                        </a:spcBef>
                        <a:spcAft>
                          <a:spcPts val="0"/>
                        </a:spcAft>
                        <a:buNone/>
                      </a:pPr>
                      <a:r>
                        <a:rPr lang="en"/>
                        <a:t>0</a:t>
                      </a:r>
                      <a:endParaRPr/>
                    </a:p>
                  </a:txBody>
                  <a:tcPr marT="91425" marB="91425" marR="91425" marL="91425"/>
                </a:tc>
                <a:tc>
                  <a:txBody>
                    <a:bodyPr/>
                    <a:lstStyle/>
                    <a:p>
                      <a:pPr indent="0" lvl="0" marL="0" rtl="0" algn="l">
                        <a:spcBef>
                          <a:spcPts val="0"/>
                        </a:spcBef>
                        <a:spcAft>
                          <a:spcPts val="0"/>
                        </a:spcAft>
                        <a:buNone/>
                      </a:pPr>
                      <a:r>
                        <a:rPr lang="en"/>
                        <a:t>1</a:t>
                      </a:r>
                      <a:endParaRPr/>
                    </a:p>
                  </a:txBody>
                  <a:tcPr marT="91425" marB="91425" marR="91425" marL="91425"/>
                </a:tc>
              </a:tr>
            </a:tbl>
          </a:graphicData>
        </a:graphic>
      </p:graphicFrame>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FFF"/>
        </a:solidFill>
      </p:bgPr>
    </p:bg>
    <p:spTree>
      <p:nvGrpSpPr>
        <p:cNvPr id="216" name="Shape 216"/>
        <p:cNvGrpSpPr/>
        <p:nvPr/>
      </p:nvGrpSpPr>
      <p:grpSpPr>
        <a:xfrm>
          <a:off x="0" y="0"/>
          <a:ext cx="0" cy="0"/>
          <a:chOff x="0" y="0"/>
          <a:chExt cx="0" cy="0"/>
        </a:xfrm>
      </p:grpSpPr>
      <p:sp>
        <p:nvSpPr>
          <p:cNvPr id="217" name="Google Shape;217;p23"/>
          <p:cNvSpPr/>
          <p:nvPr/>
        </p:nvSpPr>
        <p:spPr>
          <a:xfrm>
            <a:off x="835313" y="167175"/>
            <a:ext cx="7473375" cy="840275"/>
          </a:xfrm>
          <a:prstGeom prst="flowChartOffpageConnector">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8" name="Google Shape;218;p23"/>
          <p:cNvSpPr txBox="1"/>
          <p:nvPr>
            <p:ph type="title"/>
          </p:nvPr>
        </p:nvSpPr>
        <p:spPr>
          <a:xfrm>
            <a:off x="311700" y="300963"/>
            <a:ext cx="8520600" cy="572700"/>
          </a:xfrm>
          <a:prstGeom prst="rect">
            <a:avLst/>
          </a:prstGeom>
          <a:noFill/>
        </p:spPr>
        <p:txBody>
          <a:bodyPr anchorCtr="0" anchor="t" bIns="91425" lIns="91425" spcFirstLastPara="1" rIns="91425" wrap="square" tIns="91425">
            <a:noAutofit/>
          </a:bodyPr>
          <a:lstStyle/>
          <a:p>
            <a:pPr indent="0" lvl="0" marL="0" rtl="0" algn="ctr">
              <a:spcBef>
                <a:spcPts val="0"/>
              </a:spcBef>
              <a:spcAft>
                <a:spcPts val="0"/>
              </a:spcAft>
              <a:buNone/>
            </a:pPr>
            <a:r>
              <a:rPr lang="en">
                <a:solidFill>
                  <a:srgbClr val="FFFFFF"/>
                </a:solidFill>
                <a:latin typeface="Nunito ExtraBold"/>
                <a:ea typeface="Nunito ExtraBold"/>
                <a:cs typeface="Nunito ExtraBold"/>
                <a:sym typeface="Nunito ExtraBold"/>
              </a:rPr>
              <a:t>Computational Evolution</a:t>
            </a:r>
            <a:endParaRPr>
              <a:solidFill>
                <a:srgbClr val="FFFFFF"/>
              </a:solidFill>
              <a:latin typeface="Nunito ExtraBold"/>
              <a:ea typeface="Nunito ExtraBold"/>
              <a:cs typeface="Nunito ExtraBold"/>
              <a:sym typeface="Nunito ExtraBold"/>
            </a:endParaRPr>
          </a:p>
        </p:txBody>
      </p:sp>
      <p:sp>
        <p:nvSpPr>
          <p:cNvPr id="219" name="Google Shape;219;p23"/>
          <p:cNvSpPr txBox="1"/>
          <p:nvPr>
            <p:ph idx="1" type="body"/>
          </p:nvPr>
        </p:nvSpPr>
        <p:spPr>
          <a:xfrm>
            <a:off x="311700" y="1152475"/>
            <a:ext cx="8520600" cy="3416400"/>
          </a:xfrm>
          <a:prstGeom prst="rect">
            <a:avLst/>
          </a:prstGeom>
          <a:ln cap="flat" cmpd="sng" w="9525">
            <a:solidFill>
              <a:srgbClr val="FFF2CC"/>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lang="en">
                <a:latin typeface="Nunito"/>
                <a:ea typeface="Nunito"/>
                <a:cs typeface="Nunito"/>
                <a:sym typeface="Nunito"/>
              </a:rPr>
              <a:t>Our running example will be to try and get maximum height, represented by</a:t>
            </a:r>
            <a:endParaRPr>
              <a:latin typeface="Nunito"/>
              <a:ea typeface="Nunito"/>
              <a:cs typeface="Nunito"/>
              <a:sym typeface="Nunito"/>
            </a:endParaRPr>
          </a:p>
          <a:p>
            <a:pPr indent="0" lvl="0" marL="0" rtl="0" algn="l">
              <a:spcBef>
                <a:spcPts val="1600"/>
              </a:spcBef>
              <a:spcAft>
                <a:spcPts val="0"/>
              </a:spcAft>
              <a:buNone/>
            </a:pPr>
            <a:r>
              <a:t/>
            </a:r>
            <a:endParaRPr>
              <a:latin typeface="Nunito"/>
              <a:ea typeface="Nunito"/>
              <a:cs typeface="Nunito"/>
              <a:sym typeface="Nunito"/>
            </a:endParaRPr>
          </a:p>
          <a:p>
            <a:pPr indent="0" lvl="0" marL="0" rtl="0" algn="l">
              <a:spcBef>
                <a:spcPts val="1600"/>
              </a:spcBef>
              <a:spcAft>
                <a:spcPts val="1600"/>
              </a:spcAft>
              <a:buNone/>
            </a:pPr>
            <a:r>
              <a:rPr lang="en">
                <a:latin typeface="Nunito"/>
                <a:ea typeface="Nunito"/>
                <a:cs typeface="Nunito"/>
                <a:sym typeface="Nunito"/>
              </a:rPr>
              <a:t>Starting with this sequence</a:t>
            </a:r>
            <a:endParaRPr>
              <a:latin typeface="Nunito"/>
              <a:ea typeface="Nunito"/>
              <a:cs typeface="Nunito"/>
              <a:sym typeface="Nunito"/>
            </a:endParaRPr>
          </a:p>
        </p:txBody>
      </p:sp>
      <p:sp>
        <p:nvSpPr>
          <p:cNvPr id="220" name="Google Shape;220;p23"/>
          <p:cNvSpPr/>
          <p:nvPr/>
        </p:nvSpPr>
        <p:spPr>
          <a:xfrm>
            <a:off x="0" y="0"/>
            <a:ext cx="338700" cy="280800"/>
          </a:xfrm>
          <a:prstGeom prst="triangle">
            <a:avLst>
              <a:gd fmla="val 50000" name="adj"/>
            </a:avLst>
          </a:pr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aphicFrame>
        <p:nvGraphicFramePr>
          <p:cNvPr id="221" name="Google Shape;221;p23"/>
          <p:cNvGraphicFramePr/>
          <p:nvPr/>
        </p:nvGraphicFramePr>
        <p:xfrm>
          <a:off x="890575" y="1647200"/>
          <a:ext cx="3000000" cy="3000000"/>
        </p:xfrm>
        <a:graphic>
          <a:graphicData uri="http://schemas.openxmlformats.org/drawingml/2006/table">
            <a:tbl>
              <a:tblPr>
                <a:noFill/>
                <a:tableStyleId>{9B218A3A-1DBF-43CD-A5BF-A41C70152D9A}</a:tableStyleId>
              </a:tblPr>
              <a:tblGrid>
                <a:gridCol w="1447800"/>
                <a:gridCol w="1447800"/>
                <a:gridCol w="1447800"/>
                <a:gridCol w="1447800"/>
                <a:gridCol w="1447800"/>
              </a:tblGrid>
              <a:tr h="381000">
                <a:tc>
                  <a:txBody>
                    <a:bodyPr/>
                    <a:lstStyle/>
                    <a:p>
                      <a:pPr indent="0" lvl="0" marL="0" rtl="0" algn="l">
                        <a:spcBef>
                          <a:spcPts val="0"/>
                        </a:spcBef>
                        <a:spcAft>
                          <a:spcPts val="0"/>
                        </a:spcAft>
                        <a:buNone/>
                      </a:pPr>
                      <a:r>
                        <a:rPr lang="en"/>
                        <a:t>0</a:t>
                      </a:r>
                      <a:endParaRPr/>
                    </a:p>
                  </a:txBody>
                  <a:tcPr marT="91425" marB="91425" marR="91425" marL="91425"/>
                </a:tc>
                <a:tc>
                  <a:txBody>
                    <a:bodyPr/>
                    <a:lstStyle/>
                    <a:p>
                      <a:pPr indent="0" lvl="0" marL="0" rtl="0" algn="l">
                        <a:spcBef>
                          <a:spcPts val="0"/>
                        </a:spcBef>
                        <a:spcAft>
                          <a:spcPts val="0"/>
                        </a:spcAft>
                        <a:buNone/>
                      </a:pPr>
                      <a:r>
                        <a:rPr lang="en"/>
                        <a:t>0</a:t>
                      </a:r>
                      <a:endParaRPr/>
                    </a:p>
                  </a:txBody>
                  <a:tcPr marT="91425" marB="91425" marR="91425" marL="91425"/>
                </a:tc>
                <a:tc>
                  <a:txBody>
                    <a:bodyPr/>
                    <a:lstStyle/>
                    <a:p>
                      <a:pPr indent="0" lvl="0" marL="0" rtl="0" algn="l">
                        <a:spcBef>
                          <a:spcPts val="0"/>
                        </a:spcBef>
                        <a:spcAft>
                          <a:spcPts val="0"/>
                        </a:spcAft>
                        <a:buNone/>
                      </a:pPr>
                      <a:r>
                        <a:rPr lang="en"/>
                        <a:t>0</a:t>
                      </a:r>
                      <a:endParaRPr/>
                    </a:p>
                  </a:txBody>
                  <a:tcPr marT="91425" marB="91425" marR="91425" marL="91425"/>
                </a:tc>
                <a:tc>
                  <a:txBody>
                    <a:bodyPr/>
                    <a:lstStyle/>
                    <a:p>
                      <a:pPr indent="0" lvl="0" marL="0" rtl="0" algn="l">
                        <a:spcBef>
                          <a:spcPts val="0"/>
                        </a:spcBef>
                        <a:spcAft>
                          <a:spcPts val="0"/>
                        </a:spcAft>
                        <a:buNone/>
                      </a:pPr>
                      <a:r>
                        <a:rPr lang="en"/>
                        <a:t>1</a:t>
                      </a:r>
                      <a:endParaRPr/>
                    </a:p>
                  </a:txBody>
                  <a:tcPr marT="91425" marB="91425" marR="91425" marL="91425"/>
                </a:tc>
                <a:tc>
                  <a:txBody>
                    <a:bodyPr/>
                    <a:lstStyle/>
                    <a:p>
                      <a:pPr indent="0" lvl="0" marL="0" rtl="0" algn="l">
                        <a:spcBef>
                          <a:spcPts val="0"/>
                        </a:spcBef>
                        <a:spcAft>
                          <a:spcPts val="0"/>
                        </a:spcAft>
                        <a:buNone/>
                      </a:pPr>
                      <a:r>
                        <a:rPr lang="en"/>
                        <a:t>0</a:t>
                      </a:r>
                      <a:endParaRPr/>
                    </a:p>
                  </a:txBody>
                  <a:tcPr marT="91425" marB="91425" marR="91425" marL="91425"/>
                </a:tc>
              </a:tr>
            </a:tbl>
          </a:graphicData>
        </a:graphic>
      </p:graphicFrame>
      <p:graphicFrame>
        <p:nvGraphicFramePr>
          <p:cNvPr id="222" name="Google Shape;222;p23"/>
          <p:cNvGraphicFramePr/>
          <p:nvPr/>
        </p:nvGraphicFramePr>
        <p:xfrm>
          <a:off x="890575" y="2571750"/>
          <a:ext cx="3000000" cy="3000000"/>
        </p:xfrm>
        <a:graphic>
          <a:graphicData uri="http://schemas.openxmlformats.org/drawingml/2006/table">
            <a:tbl>
              <a:tblPr>
                <a:noFill/>
                <a:tableStyleId>{9B218A3A-1DBF-43CD-A5BF-A41C70152D9A}</a:tableStyleId>
              </a:tblPr>
              <a:tblGrid>
                <a:gridCol w="1447800"/>
                <a:gridCol w="1447800"/>
                <a:gridCol w="1447800"/>
                <a:gridCol w="1447800"/>
                <a:gridCol w="1447800"/>
              </a:tblGrid>
              <a:tr h="381000">
                <a:tc>
                  <a:txBody>
                    <a:bodyPr/>
                    <a:lstStyle/>
                    <a:p>
                      <a:pPr indent="0" lvl="0" marL="0" rtl="0" algn="l">
                        <a:spcBef>
                          <a:spcPts val="0"/>
                        </a:spcBef>
                        <a:spcAft>
                          <a:spcPts val="0"/>
                        </a:spcAft>
                        <a:buNone/>
                      </a:pPr>
                      <a:r>
                        <a:rPr lang="en"/>
                        <a:t>1</a:t>
                      </a:r>
                      <a:endParaRPr/>
                    </a:p>
                  </a:txBody>
                  <a:tcPr marT="91425" marB="91425" marR="91425" marL="91425"/>
                </a:tc>
                <a:tc>
                  <a:txBody>
                    <a:bodyPr/>
                    <a:lstStyle/>
                    <a:p>
                      <a:pPr indent="0" lvl="0" marL="0" rtl="0" algn="l">
                        <a:spcBef>
                          <a:spcPts val="0"/>
                        </a:spcBef>
                        <a:spcAft>
                          <a:spcPts val="0"/>
                        </a:spcAft>
                        <a:buNone/>
                      </a:pPr>
                      <a:r>
                        <a:rPr lang="en"/>
                        <a:t>0</a:t>
                      </a:r>
                      <a:endParaRPr/>
                    </a:p>
                  </a:txBody>
                  <a:tcPr marT="91425" marB="91425" marR="91425" marL="91425"/>
                </a:tc>
                <a:tc>
                  <a:txBody>
                    <a:bodyPr/>
                    <a:lstStyle/>
                    <a:p>
                      <a:pPr indent="0" lvl="0" marL="0" rtl="0" algn="l">
                        <a:spcBef>
                          <a:spcPts val="0"/>
                        </a:spcBef>
                        <a:spcAft>
                          <a:spcPts val="0"/>
                        </a:spcAft>
                        <a:buNone/>
                      </a:pPr>
                      <a:r>
                        <a:rPr lang="en"/>
                        <a:t>1</a:t>
                      </a:r>
                      <a:endParaRPr/>
                    </a:p>
                  </a:txBody>
                  <a:tcPr marT="91425" marB="91425" marR="91425" marL="91425"/>
                </a:tc>
                <a:tc>
                  <a:txBody>
                    <a:bodyPr/>
                    <a:lstStyle/>
                    <a:p>
                      <a:pPr indent="0" lvl="0" marL="0" rtl="0" algn="l">
                        <a:spcBef>
                          <a:spcPts val="0"/>
                        </a:spcBef>
                        <a:spcAft>
                          <a:spcPts val="0"/>
                        </a:spcAft>
                        <a:buNone/>
                      </a:pPr>
                      <a:r>
                        <a:rPr lang="en"/>
                        <a:t>0</a:t>
                      </a:r>
                      <a:endParaRPr/>
                    </a:p>
                  </a:txBody>
                  <a:tcPr marT="91425" marB="91425" marR="91425" marL="91425"/>
                </a:tc>
                <a:tc>
                  <a:txBody>
                    <a:bodyPr/>
                    <a:lstStyle/>
                    <a:p>
                      <a:pPr indent="0" lvl="0" marL="0" rtl="0" algn="l">
                        <a:spcBef>
                          <a:spcPts val="0"/>
                        </a:spcBef>
                        <a:spcAft>
                          <a:spcPts val="0"/>
                        </a:spcAft>
                        <a:buNone/>
                      </a:pPr>
                      <a:r>
                        <a:rPr lang="en"/>
                        <a:t>1</a:t>
                      </a:r>
                      <a:endParaRPr/>
                    </a:p>
                  </a:txBody>
                  <a:tcPr marT="91425" marB="91425" marR="91425" marL="91425"/>
                </a:tc>
              </a:tr>
            </a:tbl>
          </a:graphicData>
        </a:graphic>
      </p:graphicFrame>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FFF"/>
        </a:solidFill>
      </p:bgPr>
    </p:bg>
    <p:spTree>
      <p:nvGrpSpPr>
        <p:cNvPr id="226" name="Shape 226"/>
        <p:cNvGrpSpPr/>
        <p:nvPr/>
      </p:nvGrpSpPr>
      <p:grpSpPr>
        <a:xfrm>
          <a:off x="0" y="0"/>
          <a:ext cx="0" cy="0"/>
          <a:chOff x="0" y="0"/>
          <a:chExt cx="0" cy="0"/>
        </a:xfrm>
      </p:grpSpPr>
      <p:sp>
        <p:nvSpPr>
          <p:cNvPr id="227" name="Google Shape;227;p24"/>
          <p:cNvSpPr/>
          <p:nvPr/>
        </p:nvSpPr>
        <p:spPr>
          <a:xfrm>
            <a:off x="835313" y="167175"/>
            <a:ext cx="7473375" cy="840275"/>
          </a:xfrm>
          <a:prstGeom prst="flowChartOffpageConnector">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8" name="Google Shape;228;p24"/>
          <p:cNvSpPr txBox="1"/>
          <p:nvPr>
            <p:ph type="title"/>
          </p:nvPr>
        </p:nvSpPr>
        <p:spPr>
          <a:xfrm>
            <a:off x="311700" y="300963"/>
            <a:ext cx="8520600" cy="572700"/>
          </a:xfrm>
          <a:prstGeom prst="rect">
            <a:avLst/>
          </a:prstGeom>
          <a:noFill/>
        </p:spPr>
        <p:txBody>
          <a:bodyPr anchorCtr="0" anchor="t" bIns="91425" lIns="91425" spcFirstLastPara="1" rIns="91425" wrap="square" tIns="91425">
            <a:noAutofit/>
          </a:bodyPr>
          <a:lstStyle/>
          <a:p>
            <a:pPr indent="0" lvl="0" marL="0" rtl="0" algn="ctr">
              <a:spcBef>
                <a:spcPts val="0"/>
              </a:spcBef>
              <a:spcAft>
                <a:spcPts val="0"/>
              </a:spcAft>
              <a:buNone/>
            </a:pPr>
            <a:r>
              <a:rPr lang="en">
                <a:solidFill>
                  <a:srgbClr val="FFFFFF"/>
                </a:solidFill>
                <a:latin typeface="Nunito ExtraBold"/>
                <a:ea typeface="Nunito ExtraBold"/>
                <a:cs typeface="Nunito ExtraBold"/>
                <a:sym typeface="Nunito ExtraBold"/>
              </a:rPr>
              <a:t>Mutation</a:t>
            </a:r>
            <a:endParaRPr>
              <a:solidFill>
                <a:srgbClr val="FFFFFF"/>
              </a:solidFill>
              <a:latin typeface="Nunito ExtraBold"/>
              <a:ea typeface="Nunito ExtraBold"/>
              <a:cs typeface="Nunito ExtraBold"/>
              <a:sym typeface="Nunito ExtraBold"/>
            </a:endParaRPr>
          </a:p>
        </p:txBody>
      </p:sp>
      <p:sp>
        <p:nvSpPr>
          <p:cNvPr id="229" name="Google Shape;229;p24"/>
          <p:cNvSpPr txBox="1"/>
          <p:nvPr>
            <p:ph idx="1" type="body"/>
          </p:nvPr>
        </p:nvSpPr>
        <p:spPr>
          <a:xfrm>
            <a:off x="311700" y="1152475"/>
            <a:ext cx="8520600" cy="3416400"/>
          </a:xfrm>
          <a:prstGeom prst="rect">
            <a:avLst/>
          </a:prstGeom>
          <a:ln cap="flat" cmpd="sng" w="9525">
            <a:solidFill>
              <a:srgbClr val="FFF2CC"/>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lang="en">
                <a:latin typeface="Nunito"/>
                <a:ea typeface="Nunito"/>
                <a:cs typeface="Nunito"/>
                <a:sym typeface="Nunito"/>
              </a:rPr>
              <a:t>We now want to mutate individuals in the population</a:t>
            </a:r>
            <a:endParaRPr>
              <a:latin typeface="Nunito"/>
              <a:ea typeface="Nunito"/>
              <a:cs typeface="Nunito"/>
              <a:sym typeface="Nunito"/>
            </a:endParaRPr>
          </a:p>
          <a:p>
            <a:pPr indent="0" lvl="0" marL="0" rtl="0" algn="l">
              <a:spcBef>
                <a:spcPts val="1600"/>
              </a:spcBef>
              <a:spcAft>
                <a:spcPts val="0"/>
              </a:spcAft>
              <a:buNone/>
            </a:pPr>
            <a:r>
              <a:t/>
            </a:r>
            <a:endParaRPr>
              <a:latin typeface="Nunito"/>
              <a:ea typeface="Nunito"/>
              <a:cs typeface="Nunito"/>
              <a:sym typeface="Nunito"/>
            </a:endParaRPr>
          </a:p>
          <a:p>
            <a:pPr indent="0" lvl="0" marL="0" rtl="0" algn="l">
              <a:spcBef>
                <a:spcPts val="1600"/>
              </a:spcBef>
              <a:spcAft>
                <a:spcPts val="0"/>
              </a:spcAft>
              <a:buNone/>
            </a:pPr>
            <a:r>
              <a:rPr lang="en">
                <a:latin typeface="Nunito"/>
                <a:ea typeface="Nunito"/>
                <a:cs typeface="Nunito"/>
                <a:sym typeface="Nunito"/>
              </a:rPr>
              <a:t>Assume we get a random 2% chance of mutation at a random location.</a:t>
            </a:r>
            <a:endParaRPr>
              <a:latin typeface="Nunito"/>
              <a:ea typeface="Nunito"/>
              <a:cs typeface="Nunito"/>
              <a:sym typeface="Nunito"/>
            </a:endParaRPr>
          </a:p>
          <a:p>
            <a:pPr indent="0" lvl="0" marL="0" rtl="0" algn="l">
              <a:spcBef>
                <a:spcPts val="1600"/>
              </a:spcBef>
              <a:spcAft>
                <a:spcPts val="0"/>
              </a:spcAft>
              <a:buNone/>
            </a:pPr>
            <a:r>
              <a:t/>
            </a:r>
            <a:endParaRPr>
              <a:latin typeface="Nunito"/>
              <a:ea typeface="Nunito"/>
              <a:cs typeface="Nunito"/>
              <a:sym typeface="Nunito"/>
            </a:endParaRPr>
          </a:p>
          <a:p>
            <a:pPr indent="0" lvl="0" marL="0" rtl="0" algn="l">
              <a:spcBef>
                <a:spcPts val="1600"/>
              </a:spcBef>
              <a:spcAft>
                <a:spcPts val="1600"/>
              </a:spcAft>
              <a:buNone/>
            </a:pPr>
            <a:r>
              <a:rPr lang="en">
                <a:latin typeface="Nunito"/>
                <a:ea typeface="Nunito"/>
                <a:cs typeface="Nunito"/>
                <a:sym typeface="Nunito"/>
              </a:rPr>
              <a:t>It could look like this, but could change any of them.</a:t>
            </a:r>
            <a:endParaRPr>
              <a:latin typeface="Nunito"/>
              <a:ea typeface="Nunito"/>
              <a:cs typeface="Nunito"/>
              <a:sym typeface="Nunito"/>
            </a:endParaRPr>
          </a:p>
        </p:txBody>
      </p:sp>
      <p:sp>
        <p:nvSpPr>
          <p:cNvPr id="230" name="Google Shape;230;p24"/>
          <p:cNvSpPr/>
          <p:nvPr/>
        </p:nvSpPr>
        <p:spPr>
          <a:xfrm>
            <a:off x="0" y="0"/>
            <a:ext cx="338700" cy="280800"/>
          </a:xfrm>
          <a:prstGeom prst="triangle">
            <a:avLst>
              <a:gd fmla="val 50000" name="adj"/>
            </a:avLst>
          </a:pr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aphicFrame>
        <p:nvGraphicFramePr>
          <p:cNvPr id="231" name="Google Shape;231;p24"/>
          <p:cNvGraphicFramePr/>
          <p:nvPr/>
        </p:nvGraphicFramePr>
        <p:xfrm>
          <a:off x="835325" y="1597600"/>
          <a:ext cx="3000000" cy="3000000"/>
        </p:xfrm>
        <a:graphic>
          <a:graphicData uri="http://schemas.openxmlformats.org/drawingml/2006/table">
            <a:tbl>
              <a:tblPr>
                <a:noFill/>
                <a:tableStyleId>{9B218A3A-1DBF-43CD-A5BF-A41C70152D9A}</a:tableStyleId>
              </a:tblPr>
              <a:tblGrid>
                <a:gridCol w="1460450"/>
                <a:gridCol w="1460450"/>
                <a:gridCol w="1460450"/>
                <a:gridCol w="1460450"/>
                <a:gridCol w="1460450"/>
              </a:tblGrid>
              <a:tr h="381000">
                <a:tc>
                  <a:txBody>
                    <a:bodyPr/>
                    <a:lstStyle/>
                    <a:p>
                      <a:pPr indent="0" lvl="0" marL="0" rtl="0" algn="l">
                        <a:spcBef>
                          <a:spcPts val="0"/>
                        </a:spcBef>
                        <a:spcAft>
                          <a:spcPts val="0"/>
                        </a:spcAft>
                        <a:buNone/>
                      </a:pPr>
                      <a:r>
                        <a:rPr lang="en"/>
                        <a:t>1</a:t>
                      </a:r>
                      <a:endParaRPr/>
                    </a:p>
                  </a:txBody>
                  <a:tcPr marT="91425" marB="91425" marR="91425" marL="91425"/>
                </a:tc>
                <a:tc>
                  <a:txBody>
                    <a:bodyPr/>
                    <a:lstStyle/>
                    <a:p>
                      <a:pPr indent="0" lvl="0" marL="0" rtl="0" algn="l">
                        <a:spcBef>
                          <a:spcPts val="0"/>
                        </a:spcBef>
                        <a:spcAft>
                          <a:spcPts val="0"/>
                        </a:spcAft>
                        <a:buNone/>
                      </a:pPr>
                      <a:r>
                        <a:rPr lang="en"/>
                        <a:t>0</a:t>
                      </a:r>
                      <a:endParaRPr/>
                    </a:p>
                  </a:txBody>
                  <a:tcPr marT="91425" marB="91425" marR="91425" marL="91425"/>
                </a:tc>
                <a:tc>
                  <a:txBody>
                    <a:bodyPr/>
                    <a:lstStyle/>
                    <a:p>
                      <a:pPr indent="0" lvl="0" marL="0" rtl="0" algn="l">
                        <a:spcBef>
                          <a:spcPts val="0"/>
                        </a:spcBef>
                        <a:spcAft>
                          <a:spcPts val="0"/>
                        </a:spcAft>
                        <a:buNone/>
                      </a:pPr>
                      <a:r>
                        <a:rPr lang="en"/>
                        <a:t>1</a:t>
                      </a:r>
                      <a:endParaRPr/>
                    </a:p>
                  </a:txBody>
                  <a:tcPr marT="91425" marB="91425" marR="91425" marL="91425"/>
                </a:tc>
                <a:tc>
                  <a:txBody>
                    <a:bodyPr/>
                    <a:lstStyle/>
                    <a:p>
                      <a:pPr indent="0" lvl="0" marL="0" rtl="0" algn="l">
                        <a:spcBef>
                          <a:spcPts val="0"/>
                        </a:spcBef>
                        <a:spcAft>
                          <a:spcPts val="0"/>
                        </a:spcAft>
                        <a:buNone/>
                      </a:pPr>
                      <a:r>
                        <a:rPr lang="en"/>
                        <a:t>0</a:t>
                      </a:r>
                      <a:endParaRPr/>
                    </a:p>
                  </a:txBody>
                  <a:tcPr marT="91425" marB="91425" marR="91425" marL="91425"/>
                </a:tc>
                <a:tc>
                  <a:txBody>
                    <a:bodyPr/>
                    <a:lstStyle/>
                    <a:p>
                      <a:pPr indent="0" lvl="0" marL="0" rtl="0" algn="l">
                        <a:spcBef>
                          <a:spcPts val="0"/>
                        </a:spcBef>
                        <a:spcAft>
                          <a:spcPts val="0"/>
                        </a:spcAft>
                        <a:buNone/>
                      </a:pPr>
                      <a:r>
                        <a:rPr lang="en"/>
                        <a:t>1</a:t>
                      </a:r>
                      <a:endParaRPr/>
                    </a:p>
                  </a:txBody>
                  <a:tcPr marT="91425" marB="91425" marR="91425" marL="91425"/>
                </a:tc>
              </a:tr>
            </a:tbl>
          </a:graphicData>
        </a:graphic>
      </p:graphicFrame>
      <p:graphicFrame>
        <p:nvGraphicFramePr>
          <p:cNvPr id="232" name="Google Shape;232;p24"/>
          <p:cNvGraphicFramePr/>
          <p:nvPr/>
        </p:nvGraphicFramePr>
        <p:xfrm>
          <a:off x="835325" y="2664475"/>
          <a:ext cx="3000000" cy="3000000"/>
        </p:xfrm>
        <a:graphic>
          <a:graphicData uri="http://schemas.openxmlformats.org/drawingml/2006/table">
            <a:tbl>
              <a:tblPr>
                <a:noFill/>
                <a:tableStyleId>{9B218A3A-1DBF-43CD-A5BF-A41C70152D9A}</a:tableStyleId>
              </a:tblPr>
              <a:tblGrid>
                <a:gridCol w="1460450"/>
                <a:gridCol w="1460450"/>
                <a:gridCol w="1460450"/>
                <a:gridCol w="1460450"/>
                <a:gridCol w="1460450"/>
              </a:tblGrid>
              <a:tr h="381000">
                <a:tc>
                  <a:txBody>
                    <a:bodyPr/>
                    <a:lstStyle/>
                    <a:p>
                      <a:pPr indent="0" lvl="0" marL="0" rtl="0" algn="l">
                        <a:spcBef>
                          <a:spcPts val="0"/>
                        </a:spcBef>
                        <a:spcAft>
                          <a:spcPts val="0"/>
                        </a:spcAft>
                        <a:buNone/>
                      </a:pPr>
                      <a:r>
                        <a:rPr lang="en"/>
                        <a:t>1</a:t>
                      </a:r>
                      <a:endParaRPr/>
                    </a:p>
                  </a:txBody>
                  <a:tcPr marT="91425" marB="91425" marR="91425" marL="91425"/>
                </a:tc>
                <a:tc>
                  <a:txBody>
                    <a:bodyPr/>
                    <a:lstStyle/>
                    <a:p>
                      <a:pPr indent="0" lvl="0" marL="0" rtl="0" algn="l">
                        <a:spcBef>
                          <a:spcPts val="0"/>
                        </a:spcBef>
                        <a:spcAft>
                          <a:spcPts val="0"/>
                        </a:spcAft>
                        <a:buNone/>
                      </a:pPr>
                      <a:r>
                        <a:rPr lang="en">
                          <a:solidFill>
                            <a:srgbClr val="FF0000"/>
                          </a:solidFill>
                        </a:rPr>
                        <a:t>1</a:t>
                      </a:r>
                      <a:endParaRPr>
                        <a:solidFill>
                          <a:srgbClr val="FF0000"/>
                        </a:solidFill>
                      </a:endParaRPr>
                    </a:p>
                  </a:txBody>
                  <a:tcPr marT="91425" marB="91425" marR="91425" marL="91425"/>
                </a:tc>
                <a:tc>
                  <a:txBody>
                    <a:bodyPr/>
                    <a:lstStyle/>
                    <a:p>
                      <a:pPr indent="0" lvl="0" marL="0" rtl="0" algn="l">
                        <a:spcBef>
                          <a:spcPts val="0"/>
                        </a:spcBef>
                        <a:spcAft>
                          <a:spcPts val="0"/>
                        </a:spcAft>
                        <a:buNone/>
                      </a:pPr>
                      <a:r>
                        <a:rPr lang="en"/>
                        <a:t>1</a:t>
                      </a:r>
                      <a:endParaRPr/>
                    </a:p>
                  </a:txBody>
                  <a:tcPr marT="91425" marB="91425" marR="91425" marL="91425"/>
                </a:tc>
                <a:tc>
                  <a:txBody>
                    <a:bodyPr/>
                    <a:lstStyle/>
                    <a:p>
                      <a:pPr indent="0" lvl="0" marL="0" rtl="0" algn="l">
                        <a:spcBef>
                          <a:spcPts val="0"/>
                        </a:spcBef>
                        <a:spcAft>
                          <a:spcPts val="0"/>
                        </a:spcAft>
                        <a:buNone/>
                      </a:pPr>
                      <a:r>
                        <a:rPr lang="en"/>
                        <a:t>0</a:t>
                      </a:r>
                      <a:endParaRPr/>
                    </a:p>
                  </a:txBody>
                  <a:tcPr marT="91425" marB="91425" marR="91425" marL="91425"/>
                </a:tc>
                <a:tc>
                  <a:txBody>
                    <a:bodyPr/>
                    <a:lstStyle/>
                    <a:p>
                      <a:pPr indent="0" lvl="0" marL="0" rtl="0" algn="l">
                        <a:spcBef>
                          <a:spcPts val="0"/>
                        </a:spcBef>
                        <a:spcAft>
                          <a:spcPts val="0"/>
                        </a:spcAft>
                        <a:buNone/>
                      </a:pPr>
                      <a:r>
                        <a:rPr lang="en"/>
                        <a:t>1</a:t>
                      </a:r>
                      <a:endParaRPr/>
                    </a:p>
                  </a:txBody>
                  <a:tcPr marT="91425" marB="91425" marR="91425" marL="91425"/>
                </a:tc>
              </a:tr>
            </a:tbl>
          </a:graphicData>
        </a:graphic>
      </p:graphicFrame>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FFF"/>
        </a:solidFill>
      </p:bgPr>
    </p:bg>
    <p:spTree>
      <p:nvGrpSpPr>
        <p:cNvPr id="236" name="Shape 236"/>
        <p:cNvGrpSpPr/>
        <p:nvPr/>
      </p:nvGrpSpPr>
      <p:grpSpPr>
        <a:xfrm>
          <a:off x="0" y="0"/>
          <a:ext cx="0" cy="0"/>
          <a:chOff x="0" y="0"/>
          <a:chExt cx="0" cy="0"/>
        </a:xfrm>
      </p:grpSpPr>
      <p:sp>
        <p:nvSpPr>
          <p:cNvPr id="237" name="Google Shape;237;p25"/>
          <p:cNvSpPr/>
          <p:nvPr/>
        </p:nvSpPr>
        <p:spPr>
          <a:xfrm>
            <a:off x="835313" y="167175"/>
            <a:ext cx="7473375" cy="840275"/>
          </a:xfrm>
          <a:prstGeom prst="flowChartOffpageConnector">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8" name="Google Shape;238;p25"/>
          <p:cNvSpPr txBox="1"/>
          <p:nvPr>
            <p:ph type="title"/>
          </p:nvPr>
        </p:nvSpPr>
        <p:spPr>
          <a:xfrm>
            <a:off x="311700" y="300963"/>
            <a:ext cx="8520600" cy="572700"/>
          </a:xfrm>
          <a:prstGeom prst="rect">
            <a:avLst/>
          </a:prstGeom>
          <a:noFill/>
        </p:spPr>
        <p:txBody>
          <a:bodyPr anchorCtr="0" anchor="t" bIns="91425" lIns="91425" spcFirstLastPara="1" rIns="91425" wrap="square" tIns="91425">
            <a:noAutofit/>
          </a:bodyPr>
          <a:lstStyle/>
          <a:p>
            <a:pPr indent="0" lvl="0" marL="0" rtl="0" algn="ctr">
              <a:spcBef>
                <a:spcPts val="0"/>
              </a:spcBef>
              <a:spcAft>
                <a:spcPts val="0"/>
              </a:spcAft>
              <a:buNone/>
            </a:pPr>
            <a:r>
              <a:rPr lang="en">
                <a:solidFill>
                  <a:srgbClr val="FFFFFF"/>
                </a:solidFill>
                <a:latin typeface="Nunito ExtraBold"/>
                <a:ea typeface="Nunito ExtraBold"/>
                <a:cs typeface="Nunito ExtraBold"/>
                <a:sym typeface="Nunito ExtraBold"/>
              </a:rPr>
              <a:t>Fitness Function</a:t>
            </a:r>
            <a:endParaRPr>
              <a:solidFill>
                <a:srgbClr val="FFFFFF"/>
              </a:solidFill>
              <a:latin typeface="Nunito ExtraBold"/>
              <a:ea typeface="Nunito ExtraBold"/>
              <a:cs typeface="Nunito ExtraBold"/>
              <a:sym typeface="Nunito ExtraBold"/>
            </a:endParaRPr>
          </a:p>
        </p:txBody>
      </p:sp>
      <p:sp>
        <p:nvSpPr>
          <p:cNvPr id="239" name="Google Shape;239;p25"/>
          <p:cNvSpPr txBox="1"/>
          <p:nvPr>
            <p:ph idx="1" type="body"/>
          </p:nvPr>
        </p:nvSpPr>
        <p:spPr>
          <a:xfrm>
            <a:off x="311700" y="1113525"/>
            <a:ext cx="8520600" cy="3416400"/>
          </a:xfrm>
          <a:prstGeom prst="rect">
            <a:avLst/>
          </a:prstGeom>
          <a:ln cap="flat" cmpd="sng" w="9525">
            <a:solidFill>
              <a:srgbClr val="FFF2CC"/>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lang="en">
                <a:latin typeface="Nunito"/>
                <a:ea typeface="Nunito"/>
                <a:cs typeface="Nunito"/>
                <a:sym typeface="Nunito"/>
              </a:rPr>
              <a:t>We need to determine the fitness of an individual. We compare with solution.</a:t>
            </a:r>
            <a:endParaRPr>
              <a:latin typeface="Nunito"/>
              <a:ea typeface="Nunito"/>
              <a:cs typeface="Nunito"/>
              <a:sym typeface="Nunito"/>
            </a:endParaRPr>
          </a:p>
          <a:p>
            <a:pPr indent="0" lvl="0" marL="0" rtl="0" algn="l">
              <a:spcBef>
                <a:spcPts val="1600"/>
              </a:spcBef>
              <a:spcAft>
                <a:spcPts val="0"/>
              </a:spcAft>
              <a:buNone/>
            </a:pPr>
            <a:r>
              <a:t/>
            </a:r>
            <a:endParaRPr>
              <a:latin typeface="Nunito"/>
              <a:ea typeface="Nunito"/>
              <a:cs typeface="Nunito"/>
              <a:sym typeface="Nunito"/>
            </a:endParaRPr>
          </a:p>
          <a:p>
            <a:pPr indent="0" lvl="0" marL="0" rtl="0" algn="l">
              <a:spcBef>
                <a:spcPts val="1600"/>
              </a:spcBef>
              <a:spcAft>
                <a:spcPts val="0"/>
              </a:spcAft>
              <a:buNone/>
            </a:pPr>
            <a:r>
              <a:t/>
            </a:r>
            <a:endParaRPr>
              <a:latin typeface="Nunito"/>
              <a:ea typeface="Nunito"/>
              <a:cs typeface="Nunito"/>
              <a:sym typeface="Nunito"/>
            </a:endParaRPr>
          </a:p>
          <a:p>
            <a:pPr indent="0" lvl="0" marL="0" rtl="0" algn="l">
              <a:spcBef>
                <a:spcPts val="1600"/>
              </a:spcBef>
              <a:spcAft>
                <a:spcPts val="0"/>
              </a:spcAft>
              <a:buNone/>
            </a:pPr>
            <a:r>
              <a:rPr lang="en">
                <a:latin typeface="Nunito"/>
                <a:ea typeface="Nunito"/>
                <a:cs typeface="Nunito"/>
                <a:sym typeface="Nunito"/>
              </a:rPr>
              <a:t>We can say this sequence has a score of 4 because it has 4 differences.</a:t>
            </a:r>
            <a:endParaRPr>
              <a:latin typeface="Nunito"/>
              <a:ea typeface="Nunito"/>
              <a:cs typeface="Nunito"/>
              <a:sym typeface="Nunito"/>
            </a:endParaRPr>
          </a:p>
          <a:p>
            <a:pPr indent="0" lvl="0" marL="0" rtl="0" algn="l">
              <a:spcBef>
                <a:spcPts val="1600"/>
              </a:spcBef>
              <a:spcAft>
                <a:spcPts val="1600"/>
              </a:spcAft>
              <a:buNone/>
            </a:pPr>
            <a:r>
              <a:rPr lang="en">
                <a:latin typeface="Nunito"/>
                <a:ea typeface="Nunito"/>
                <a:cs typeface="Nunito"/>
                <a:sym typeface="Nunito"/>
              </a:rPr>
              <a:t>There are hundreds of ways to create fitness functions, and we want quick and correct fitness, and we rarely get the solution handed to us.</a:t>
            </a:r>
            <a:endParaRPr>
              <a:latin typeface="Nunito"/>
              <a:ea typeface="Nunito"/>
              <a:cs typeface="Nunito"/>
              <a:sym typeface="Nunito"/>
            </a:endParaRPr>
          </a:p>
        </p:txBody>
      </p:sp>
      <p:sp>
        <p:nvSpPr>
          <p:cNvPr id="240" name="Google Shape;240;p25"/>
          <p:cNvSpPr/>
          <p:nvPr/>
        </p:nvSpPr>
        <p:spPr>
          <a:xfrm>
            <a:off x="0" y="0"/>
            <a:ext cx="338700" cy="280800"/>
          </a:xfrm>
          <a:prstGeom prst="triangle">
            <a:avLst>
              <a:gd fmla="val 50000" name="adj"/>
            </a:avLst>
          </a:pr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aphicFrame>
        <p:nvGraphicFramePr>
          <p:cNvPr id="241" name="Google Shape;241;p25"/>
          <p:cNvGraphicFramePr/>
          <p:nvPr/>
        </p:nvGraphicFramePr>
        <p:xfrm>
          <a:off x="835325" y="1597600"/>
          <a:ext cx="3000000" cy="3000000"/>
        </p:xfrm>
        <a:graphic>
          <a:graphicData uri="http://schemas.openxmlformats.org/drawingml/2006/table">
            <a:tbl>
              <a:tblPr>
                <a:noFill/>
                <a:tableStyleId>{9B218A3A-1DBF-43CD-A5BF-A41C70152D9A}</a:tableStyleId>
              </a:tblPr>
              <a:tblGrid>
                <a:gridCol w="1460450"/>
                <a:gridCol w="1460450"/>
                <a:gridCol w="1460450"/>
                <a:gridCol w="1460450"/>
                <a:gridCol w="1460450"/>
              </a:tblGrid>
              <a:tr h="381000">
                <a:tc>
                  <a:txBody>
                    <a:bodyPr/>
                    <a:lstStyle/>
                    <a:p>
                      <a:pPr indent="0" lvl="0" marL="0" rtl="0" algn="l">
                        <a:spcBef>
                          <a:spcPts val="0"/>
                        </a:spcBef>
                        <a:spcAft>
                          <a:spcPts val="0"/>
                        </a:spcAft>
                        <a:buNone/>
                      </a:pPr>
                      <a:r>
                        <a:rPr lang="en"/>
                        <a:t>1</a:t>
                      </a:r>
                      <a:endParaRPr/>
                    </a:p>
                  </a:txBody>
                  <a:tcPr marT="91425" marB="91425" marR="91425" marL="91425"/>
                </a:tc>
                <a:tc>
                  <a:txBody>
                    <a:bodyPr/>
                    <a:lstStyle/>
                    <a:p>
                      <a:pPr indent="0" lvl="0" marL="0" rtl="0" algn="l">
                        <a:spcBef>
                          <a:spcPts val="0"/>
                        </a:spcBef>
                        <a:spcAft>
                          <a:spcPts val="0"/>
                        </a:spcAft>
                        <a:buNone/>
                      </a:pPr>
                      <a:r>
                        <a:rPr lang="en"/>
                        <a:t>0</a:t>
                      </a:r>
                      <a:endParaRPr/>
                    </a:p>
                  </a:txBody>
                  <a:tcPr marT="91425" marB="91425" marR="91425" marL="91425"/>
                </a:tc>
                <a:tc>
                  <a:txBody>
                    <a:bodyPr/>
                    <a:lstStyle/>
                    <a:p>
                      <a:pPr indent="0" lvl="0" marL="0" rtl="0" algn="l">
                        <a:spcBef>
                          <a:spcPts val="0"/>
                        </a:spcBef>
                        <a:spcAft>
                          <a:spcPts val="0"/>
                        </a:spcAft>
                        <a:buNone/>
                      </a:pPr>
                      <a:r>
                        <a:rPr lang="en"/>
                        <a:t>1</a:t>
                      </a:r>
                      <a:endParaRPr/>
                    </a:p>
                  </a:txBody>
                  <a:tcPr marT="91425" marB="91425" marR="91425" marL="91425"/>
                </a:tc>
                <a:tc>
                  <a:txBody>
                    <a:bodyPr/>
                    <a:lstStyle/>
                    <a:p>
                      <a:pPr indent="0" lvl="0" marL="0" rtl="0" algn="l">
                        <a:spcBef>
                          <a:spcPts val="0"/>
                        </a:spcBef>
                        <a:spcAft>
                          <a:spcPts val="0"/>
                        </a:spcAft>
                        <a:buNone/>
                      </a:pPr>
                      <a:r>
                        <a:rPr lang="en"/>
                        <a:t>0</a:t>
                      </a:r>
                      <a:endParaRPr/>
                    </a:p>
                  </a:txBody>
                  <a:tcPr marT="91425" marB="91425" marR="91425" marL="91425"/>
                </a:tc>
                <a:tc>
                  <a:txBody>
                    <a:bodyPr/>
                    <a:lstStyle/>
                    <a:p>
                      <a:pPr indent="0" lvl="0" marL="0" rtl="0" algn="l">
                        <a:spcBef>
                          <a:spcPts val="0"/>
                        </a:spcBef>
                        <a:spcAft>
                          <a:spcPts val="0"/>
                        </a:spcAft>
                        <a:buNone/>
                      </a:pPr>
                      <a:r>
                        <a:rPr lang="en"/>
                        <a:t>1</a:t>
                      </a:r>
                      <a:endParaRPr/>
                    </a:p>
                  </a:txBody>
                  <a:tcPr marT="91425" marB="91425" marR="91425" marL="91425"/>
                </a:tc>
              </a:tr>
            </a:tbl>
          </a:graphicData>
        </a:graphic>
      </p:graphicFrame>
      <p:graphicFrame>
        <p:nvGraphicFramePr>
          <p:cNvPr id="242" name="Google Shape;242;p25"/>
          <p:cNvGraphicFramePr/>
          <p:nvPr/>
        </p:nvGraphicFramePr>
        <p:xfrm>
          <a:off x="835325" y="1597600"/>
          <a:ext cx="3000000" cy="3000000"/>
        </p:xfrm>
        <a:graphic>
          <a:graphicData uri="http://schemas.openxmlformats.org/drawingml/2006/table">
            <a:tbl>
              <a:tblPr>
                <a:noFill/>
                <a:tableStyleId>{9B218A3A-1DBF-43CD-A5BF-A41C70152D9A}</a:tableStyleId>
              </a:tblPr>
              <a:tblGrid>
                <a:gridCol w="1460450"/>
                <a:gridCol w="1460450"/>
                <a:gridCol w="1460450"/>
                <a:gridCol w="1460450"/>
                <a:gridCol w="1460450"/>
              </a:tblGrid>
              <a:tr h="381000">
                <a:tc>
                  <a:txBody>
                    <a:bodyPr/>
                    <a:lstStyle/>
                    <a:p>
                      <a:pPr indent="0" lvl="0" marL="0" rtl="0" algn="l">
                        <a:spcBef>
                          <a:spcPts val="0"/>
                        </a:spcBef>
                        <a:spcAft>
                          <a:spcPts val="0"/>
                        </a:spcAft>
                        <a:buNone/>
                      </a:pPr>
                      <a:r>
                        <a:rPr lang="en"/>
                        <a:t>1</a:t>
                      </a:r>
                      <a:endParaRPr/>
                    </a:p>
                  </a:txBody>
                  <a:tcPr marT="91425" marB="91425" marR="91425" marL="91425"/>
                </a:tc>
                <a:tc>
                  <a:txBody>
                    <a:bodyPr/>
                    <a:lstStyle/>
                    <a:p>
                      <a:pPr indent="0" lvl="0" marL="0" rtl="0" algn="l">
                        <a:spcBef>
                          <a:spcPts val="0"/>
                        </a:spcBef>
                        <a:spcAft>
                          <a:spcPts val="0"/>
                        </a:spcAft>
                        <a:buNone/>
                      </a:pPr>
                      <a:r>
                        <a:rPr lang="en"/>
                        <a:t>0</a:t>
                      </a:r>
                      <a:endParaRPr/>
                    </a:p>
                  </a:txBody>
                  <a:tcPr marT="91425" marB="91425" marR="91425" marL="91425"/>
                </a:tc>
                <a:tc>
                  <a:txBody>
                    <a:bodyPr/>
                    <a:lstStyle/>
                    <a:p>
                      <a:pPr indent="0" lvl="0" marL="0" rtl="0" algn="l">
                        <a:spcBef>
                          <a:spcPts val="0"/>
                        </a:spcBef>
                        <a:spcAft>
                          <a:spcPts val="0"/>
                        </a:spcAft>
                        <a:buNone/>
                      </a:pPr>
                      <a:r>
                        <a:rPr lang="en"/>
                        <a:t>1</a:t>
                      </a:r>
                      <a:endParaRPr/>
                    </a:p>
                  </a:txBody>
                  <a:tcPr marT="91425" marB="91425" marR="91425" marL="91425"/>
                </a:tc>
                <a:tc>
                  <a:txBody>
                    <a:bodyPr/>
                    <a:lstStyle/>
                    <a:p>
                      <a:pPr indent="0" lvl="0" marL="0" rtl="0" algn="l">
                        <a:spcBef>
                          <a:spcPts val="0"/>
                        </a:spcBef>
                        <a:spcAft>
                          <a:spcPts val="0"/>
                        </a:spcAft>
                        <a:buNone/>
                      </a:pPr>
                      <a:r>
                        <a:rPr lang="en"/>
                        <a:t>0</a:t>
                      </a:r>
                      <a:endParaRPr/>
                    </a:p>
                  </a:txBody>
                  <a:tcPr marT="91425" marB="91425" marR="91425" marL="91425"/>
                </a:tc>
                <a:tc>
                  <a:txBody>
                    <a:bodyPr/>
                    <a:lstStyle/>
                    <a:p>
                      <a:pPr indent="0" lvl="0" marL="0" rtl="0" algn="l">
                        <a:spcBef>
                          <a:spcPts val="0"/>
                        </a:spcBef>
                        <a:spcAft>
                          <a:spcPts val="0"/>
                        </a:spcAft>
                        <a:buNone/>
                      </a:pPr>
                      <a:r>
                        <a:rPr lang="en"/>
                        <a:t>1</a:t>
                      </a:r>
                      <a:endParaRPr/>
                    </a:p>
                  </a:txBody>
                  <a:tcPr marT="91425" marB="91425" marR="91425" marL="91425"/>
                </a:tc>
              </a:tr>
            </a:tbl>
          </a:graphicData>
        </a:graphic>
      </p:graphicFrame>
      <p:graphicFrame>
        <p:nvGraphicFramePr>
          <p:cNvPr id="243" name="Google Shape;243;p25"/>
          <p:cNvGraphicFramePr/>
          <p:nvPr/>
        </p:nvGraphicFramePr>
        <p:xfrm>
          <a:off x="835325" y="2179350"/>
          <a:ext cx="3000000" cy="3000000"/>
        </p:xfrm>
        <a:graphic>
          <a:graphicData uri="http://schemas.openxmlformats.org/drawingml/2006/table">
            <a:tbl>
              <a:tblPr>
                <a:noFill/>
                <a:tableStyleId>{9B218A3A-1DBF-43CD-A5BF-A41C70152D9A}</a:tableStyleId>
              </a:tblPr>
              <a:tblGrid>
                <a:gridCol w="1447800"/>
                <a:gridCol w="1447800"/>
                <a:gridCol w="1447800"/>
                <a:gridCol w="1447800"/>
                <a:gridCol w="1447800"/>
              </a:tblGrid>
              <a:tr h="381000">
                <a:tc>
                  <a:txBody>
                    <a:bodyPr/>
                    <a:lstStyle/>
                    <a:p>
                      <a:pPr indent="0" lvl="0" marL="0" rtl="0" algn="l">
                        <a:spcBef>
                          <a:spcPts val="0"/>
                        </a:spcBef>
                        <a:spcAft>
                          <a:spcPts val="0"/>
                        </a:spcAft>
                        <a:buNone/>
                      </a:pPr>
                      <a:r>
                        <a:rPr lang="en">
                          <a:solidFill>
                            <a:srgbClr val="FF0000"/>
                          </a:solidFill>
                        </a:rPr>
                        <a:t>0</a:t>
                      </a:r>
                      <a:endParaRPr>
                        <a:solidFill>
                          <a:srgbClr val="FF0000"/>
                        </a:solidFill>
                      </a:endParaRPr>
                    </a:p>
                  </a:txBody>
                  <a:tcPr marT="91425" marB="91425" marR="91425" marL="91425"/>
                </a:tc>
                <a:tc>
                  <a:txBody>
                    <a:bodyPr/>
                    <a:lstStyle/>
                    <a:p>
                      <a:pPr indent="0" lvl="0" marL="0" rtl="0" algn="l">
                        <a:spcBef>
                          <a:spcPts val="0"/>
                        </a:spcBef>
                        <a:spcAft>
                          <a:spcPts val="0"/>
                        </a:spcAft>
                        <a:buNone/>
                      </a:pPr>
                      <a:r>
                        <a:rPr lang="en"/>
                        <a:t>0</a:t>
                      </a:r>
                      <a:endParaRPr/>
                    </a:p>
                  </a:txBody>
                  <a:tcPr marT="91425" marB="91425" marR="91425" marL="91425"/>
                </a:tc>
                <a:tc>
                  <a:txBody>
                    <a:bodyPr/>
                    <a:lstStyle/>
                    <a:p>
                      <a:pPr indent="0" lvl="0" marL="0" rtl="0" algn="l">
                        <a:spcBef>
                          <a:spcPts val="0"/>
                        </a:spcBef>
                        <a:spcAft>
                          <a:spcPts val="0"/>
                        </a:spcAft>
                        <a:buNone/>
                      </a:pPr>
                      <a:r>
                        <a:rPr lang="en">
                          <a:solidFill>
                            <a:srgbClr val="FF0000"/>
                          </a:solidFill>
                        </a:rPr>
                        <a:t>0</a:t>
                      </a:r>
                      <a:endParaRPr>
                        <a:solidFill>
                          <a:srgbClr val="FF0000"/>
                        </a:solidFill>
                      </a:endParaRPr>
                    </a:p>
                  </a:txBody>
                  <a:tcPr marT="91425" marB="91425" marR="91425" marL="91425"/>
                </a:tc>
                <a:tc>
                  <a:txBody>
                    <a:bodyPr/>
                    <a:lstStyle/>
                    <a:p>
                      <a:pPr indent="0" lvl="0" marL="0" rtl="0" algn="l">
                        <a:spcBef>
                          <a:spcPts val="0"/>
                        </a:spcBef>
                        <a:spcAft>
                          <a:spcPts val="0"/>
                        </a:spcAft>
                        <a:buNone/>
                      </a:pPr>
                      <a:r>
                        <a:rPr lang="en">
                          <a:solidFill>
                            <a:srgbClr val="FF0000"/>
                          </a:solidFill>
                        </a:rPr>
                        <a:t>1</a:t>
                      </a:r>
                      <a:endParaRPr>
                        <a:solidFill>
                          <a:srgbClr val="FF0000"/>
                        </a:solidFill>
                      </a:endParaRPr>
                    </a:p>
                  </a:txBody>
                  <a:tcPr marT="91425" marB="91425" marR="91425" marL="91425"/>
                </a:tc>
                <a:tc>
                  <a:txBody>
                    <a:bodyPr/>
                    <a:lstStyle/>
                    <a:p>
                      <a:pPr indent="0" lvl="0" marL="0" rtl="0" algn="l">
                        <a:spcBef>
                          <a:spcPts val="0"/>
                        </a:spcBef>
                        <a:spcAft>
                          <a:spcPts val="0"/>
                        </a:spcAft>
                        <a:buNone/>
                      </a:pPr>
                      <a:r>
                        <a:rPr lang="en">
                          <a:solidFill>
                            <a:srgbClr val="FF0000"/>
                          </a:solidFill>
                        </a:rPr>
                        <a:t>0</a:t>
                      </a:r>
                      <a:endParaRPr>
                        <a:solidFill>
                          <a:srgbClr val="FF0000"/>
                        </a:solidFill>
                      </a:endParaRPr>
                    </a:p>
                  </a:txBody>
                  <a:tcPr marT="91425" marB="91425" marR="91425" marL="91425"/>
                </a:tc>
              </a:tr>
            </a:tbl>
          </a:graphicData>
        </a:graphic>
      </p:graphicFrame>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FFF"/>
        </a:solidFill>
      </p:bgPr>
    </p:bg>
    <p:spTree>
      <p:nvGrpSpPr>
        <p:cNvPr id="247" name="Shape 247"/>
        <p:cNvGrpSpPr/>
        <p:nvPr/>
      </p:nvGrpSpPr>
      <p:grpSpPr>
        <a:xfrm>
          <a:off x="0" y="0"/>
          <a:ext cx="0" cy="0"/>
          <a:chOff x="0" y="0"/>
          <a:chExt cx="0" cy="0"/>
        </a:xfrm>
      </p:grpSpPr>
      <p:sp>
        <p:nvSpPr>
          <p:cNvPr id="248" name="Google Shape;248;p26"/>
          <p:cNvSpPr txBox="1"/>
          <p:nvPr>
            <p:ph idx="1" type="body"/>
          </p:nvPr>
        </p:nvSpPr>
        <p:spPr>
          <a:xfrm>
            <a:off x="311700" y="1113525"/>
            <a:ext cx="8520600" cy="3416400"/>
          </a:xfrm>
          <a:prstGeom prst="rect">
            <a:avLst/>
          </a:prstGeom>
          <a:ln cap="flat" cmpd="sng" w="9525">
            <a:solidFill>
              <a:srgbClr val="FFF2CC"/>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lang="en">
                <a:latin typeface="Nunito"/>
                <a:ea typeface="Nunito"/>
                <a:cs typeface="Nunito"/>
                <a:sym typeface="Nunito"/>
              </a:rPr>
              <a:t>After determining the fitness of every individual, we must remove the individuals with the least fitness.</a:t>
            </a:r>
            <a:endParaRPr>
              <a:latin typeface="Nunito"/>
              <a:ea typeface="Nunito"/>
              <a:cs typeface="Nunito"/>
              <a:sym typeface="Nunito"/>
            </a:endParaRPr>
          </a:p>
          <a:p>
            <a:pPr indent="0" lvl="0" marL="0" rtl="0" algn="l">
              <a:spcBef>
                <a:spcPts val="1600"/>
              </a:spcBef>
              <a:spcAft>
                <a:spcPts val="1600"/>
              </a:spcAft>
              <a:buNone/>
            </a:pPr>
            <a:r>
              <a:rPr lang="en">
                <a:latin typeface="Nunito"/>
                <a:ea typeface="Nunito"/>
                <a:cs typeface="Nunito"/>
                <a:sym typeface="Nunito"/>
              </a:rPr>
              <a:t>There are many ways to choose the successful population that will go on to be parents, but we generally want to keep only the best √(size of population)</a:t>
            </a:r>
            <a:endParaRPr>
              <a:latin typeface="Nunito"/>
              <a:ea typeface="Nunito"/>
              <a:cs typeface="Nunito"/>
              <a:sym typeface="Nunito"/>
            </a:endParaRPr>
          </a:p>
        </p:txBody>
      </p:sp>
      <p:sp>
        <p:nvSpPr>
          <p:cNvPr id="249" name="Google Shape;249;p26"/>
          <p:cNvSpPr/>
          <p:nvPr/>
        </p:nvSpPr>
        <p:spPr>
          <a:xfrm>
            <a:off x="835313" y="167175"/>
            <a:ext cx="7473375" cy="840275"/>
          </a:xfrm>
          <a:prstGeom prst="flowChartOffpageConnector">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0" name="Google Shape;250;p26"/>
          <p:cNvSpPr txBox="1"/>
          <p:nvPr>
            <p:ph type="title"/>
          </p:nvPr>
        </p:nvSpPr>
        <p:spPr>
          <a:xfrm>
            <a:off x="311700" y="300963"/>
            <a:ext cx="8520600" cy="572700"/>
          </a:xfrm>
          <a:prstGeom prst="rect">
            <a:avLst/>
          </a:prstGeom>
          <a:noFill/>
        </p:spPr>
        <p:txBody>
          <a:bodyPr anchorCtr="0" anchor="t" bIns="91425" lIns="91425" spcFirstLastPara="1" rIns="91425" wrap="square" tIns="91425">
            <a:noAutofit/>
          </a:bodyPr>
          <a:lstStyle/>
          <a:p>
            <a:pPr indent="0" lvl="0" marL="0" rtl="0" algn="ctr">
              <a:spcBef>
                <a:spcPts val="0"/>
              </a:spcBef>
              <a:spcAft>
                <a:spcPts val="0"/>
              </a:spcAft>
              <a:buNone/>
            </a:pPr>
            <a:r>
              <a:rPr lang="en">
                <a:solidFill>
                  <a:srgbClr val="FFFFFF"/>
                </a:solidFill>
                <a:latin typeface="Nunito ExtraBold"/>
                <a:ea typeface="Nunito ExtraBold"/>
                <a:cs typeface="Nunito ExtraBold"/>
                <a:sym typeface="Nunito ExtraBold"/>
              </a:rPr>
              <a:t>Truncation</a:t>
            </a:r>
            <a:endParaRPr>
              <a:solidFill>
                <a:srgbClr val="FFFFFF"/>
              </a:solidFill>
              <a:latin typeface="Nunito ExtraBold"/>
              <a:ea typeface="Nunito ExtraBold"/>
              <a:cs typeface="Nunito ExtraBold"/>
              <a:sym typeface="Nunito ExtraBold"/>
            </a:endParaRPr>
          </a:p>
        </p:txBody>
      </p:sp>
      <p:sp>
        <p:nvSpPr>
          <p:cNvPr id="251" name="Google Shape;251;p26"/>
          <p:cNvSpPr/>
          <p:nvPr/>
        </p:nvSpPr>
        <p:spPr>
          <a:xfrm>
            <a:off x="0" y="0"/>
            <a:ext cx="338700" cy="280800"/>
          </a:xfrm>
          <a:prstGeom prst="triangle">
            <a:avLst>
              <a:gd fmla="val 50000" name="adj"/>
            </a:avLst>
          </a:pr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FFF"/>
        </a:solidFill>
      </p:bgPr>
    </p:bg>
    <p:spTree>
      <p:nvGrpSpPr>
        <p:cNvPr id="255" name="Shape 255"/>
        <p:cNvGrpSpPr/>
        <p:nvPr/>
      </p:nvGrpSpPr>
      <p:grpSpPr>
        <a:xfrm>
          <a:off x="0" y="0"/>
          <a:ext cx="0" cy="0"/>
          <a:chOff x="0" y="0"/>
          <a:chExt cx="0" cy="0"/>
        </a:xfrm>
      </p:grpSpPr>
      <p:sp>
        <p:nvSpPr>
          <p:cNvPr id="256" name="Google Shape;256;p27"/>
          <p:cNvSpPr txBox="1"/>
          <p:nvPr>
            <p:ph idx="1" type="body"/>
          </p:nvPr>
        </p:nvSpPr>
        <p:spPr>
          <a:xfrm>
            <a:off x="311700" y="1113525"/>
            <a:ext cx="8520600" cy="3416400"/>
          </a:xfrm>
          <a:prstGeom prst="rect">
            <a:avLst/>
          </a:prstGeom>
          <a:ln cap="flat" cmpd="sng" w="9525">
            <a:solidFill>
              <a:srgbClr val="FFF2CC"/>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lang="en">
                <a:latin typeface="Nunito"/>
                <a:ea typeface="Nunito"/>
                <a:cs typeface="Nunito"/>
                <a:sym typeface="Nunito"/>
              </a:rPr>
              <a:t>Crossover is important to EAs as they allow for breeding between the best solutions. </a:t>
            </a:r>
            <a:endParaRPr>
              <a:latin typeface="Nunito"/>
              <a:ea typeface="Nunito"/>
              <a:cs typeface="Nunito"/>
              <a:sym typeface="Nunito"/>
            </a:endParaRPr>
          </a:p>
          <a:p>
            <a:pPr indent="0" lvl="0" marL="0" rtl="0" algn="l">
              <a:spcBef>
                <a:spcPts val="1600"/>
              </a:spcBef>
              <a:spcAft>
                <a:spcPts val="1600"/>
              </a:spcAft>
              <a:buNone/>
            </a:pPr>
            <a:r>
              <a:t/>
            </a:r>
            <a:endParaRPr>
              <a:latin typeface="Nunito"/>
              <a:ea typeface="Nunito"/>
              <a:cs typeface="Nunito"/>
              <a:sym typeface="Nunito"/>
            </a:endParaRPr>
          </a:p>
        </p:txBody>
      </p:sp>
      <p:sp>
        <p:nvSpPr>
          <p:cNvPr id="257" name="Google Shape;257;p27"/>
          <p:cNvSpPr/>
          <p:nvPr/>
        </p:nvSpPr>
        <p:spPr>
          <a:xfrm>
            <a:off x="835313" y="167175"/>
            <a:ext cx="7473375" cy="840275"/>
          </a:xfrm>
          <a:prstGeom prst="flowChartOffpageConnector">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8" name="Google Shape;258;p27"/>
          <p:cNvSpPr txBox="1"/>
          <p:nvPr>
            <p:ph type="title"/>
          </p:nvPr>
        </p:nvSpPr>
        <p:spPr>
          <a:xfrm>
            <a:off x="311700" y="300963"/>
            <a:ext cx="8520600" cy="572700"/>
          </a:xfrm>
          <a:prstGeom prst="rect">
            <a:avLst/>
          </a:prstGeom>
          <a:noFill/>
        </p:spPr>
        <p:txBody>
          <a:bodyPr anchorCtr="0" anchor="t" bIns="91425" lIns="91425" spcFirstLastPara="1" rIns="91425" wrap="square" tIns="91425">
            <a:noAutofit/>
          </a:bodyPr>
          <a:lstStyle/>
          <a:p>
            <a:pPr indent="0" lvl="0" marL="0" rtl="0" algn="ctr">
              <a:spcBef>
                <a:spcPts val="0"/>
              </a:spcBef>
              <a:spcAft>
                <a:spcPts val="0"/>
              </a:spcAft>
              <a:buNone/>
            </a:pPr>
            <a:r>
              <a:rPr lang="en">
                <a:solidFill>
                  <a:srgbClr val="FFFFFF"/>
                </a:solidFill>
                <a:latin typeface="Nunito ExtraBold"/>
                <a:ea typeface="Nunito ExtraBold"/>
                <a:cs typeface="Nunito ExtraBold"/>
                <a:sym typeface="Nunito ExtraBold"/>
              </a:rPr>
              <a:t>Crossover</a:t>
            </a:r>
            <a:endParaRPr>
              <a:solidFill>
                <a:srgbClr val="FFFFFF"/>
              </a:solidFill>
              <a:latin typeface="Nunito ExtraBold"/>
              <a:ea typeface="Nunito ExtraBold"/>
              <a:cs typeface="Nunito ExtraBold"/>
              <a:sym typeface="Nunito ExtraBold"/>
            </a:endParaRPr>
          </a:p>
        </p:txBody>
      </p:sp>
      <p:sp>
        <p:nvSpPr>
          <p:cNvPr id="259" name="Google Shape;259;p27"/>
          <p:cNvSpPr/>
          <p:nvPr/>
        </p:nvSpPr>
        <p:spPr>
          <a:xfrm>
            <a:off x="0" y="0"/>
            <a:ext cx="338700" cy="280800"/>
          </a:xfrm>
          <a:prstGeom prst="triangle">
            <a:avLst>
              <a:gd fmla="val 50000" name="adj"/>
            </a:avLst>
          </a:pr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aphicFrame>
        <p:nvGraphicFramePr>
          <p:cNvPr id="260" name="Google Shape;260;p27"/>
          <p:cNvGraphicFramePr/>
          <p:nvPr/>
        </p:nvGraphicFramePr>
        <p:xfrm>
          <a:off x="708675" y="1909350"/>
          <a:ext cx="3000000" cy="3000000"/>
        </p:xfrm>
        <a:graphic>
          <a:graphicData uri="http://schemas.openxmlformats.org/drawingml/2006/table">
            <a:tbl>
              <a:tblPr>
                <a:noFill/>
                <a:tableStyleId>{9B218A3A-1DBF-43CD-A5BF-A41C70152D9A}</a:tableStyleId>
              </a:tblPr>
              <a:tblGrid>
                <a:gridCol w="1460450"/>
                <a:gridCol w="1460450"/>
                <a:gridCol w="1460450"/>
                <a:gridCol w="1460450"/>
                <a:gridCol w="1460450"/>
              </a:tblGrid>
              <a:tr h="381000">
                <a:tc>
                  <a:txBody>
                    <a:bodyPr/>
                    <a:lstStyle/>
                    <a:p>
                      <a:pPr indent="0" lvl="0" marL="0" rtl="0" algn="l">
                        <a:spcBef>
                          <a:spcPts val="0"/>
                        </a:spcBef>
                        <a:spcAft>
                          <a:spcPts val="0"/>
                        </a:spcAft>
                        <a:buNone/>
                      </a:pPr>
                      <a:r>
                        <a:rPr lang="en"/>
                        <a:t>0</a:t>
                      </a:r>
                      <a:endParaRPr/>
                    </a:p>
                  </a:txBody>
                  <a:tcPr marT="91425" marB="91425" marR="91425" marL="91425"/>
                </a:tc>
                <a:tc>
                  <a:txBody>
                    <a:bodyPr/>
                    <a:lstStyle/>
                    <a:p>
                      <a:pPr indent="0" lvl="0" marL="0" rtl="0" algn="l">
                        <a:spcBef>
                          <a:spcPts val="0"/>
                        </a:spcBef>
                        <a:spcAft>
                          <a:spcPts val="0"/>
                        </a:spcAft>
                        <a:buNone/>
                      </a:pPr>
                      <a:r>
                        <a:rPr lang="en"/>
                        <a:t>0</a:t>
                      </a:r>
                      <a:endParaRPr/>
                    </a:p>
                  </a:txBody>
                  <a:tcPr marT="91425" marB="91425" marR="91425" marL="91425"/>
                </a:tc>
                <a:tc>
                  <a:txBody>
                    <a:bodyPr/>
                    <a:lstStyle/>
                    <a:p>
                      <a:pPr indent="0" lvl="0" marL="0" rtl="0" algn="l">
                        <a:spcBef>
                          <a:spcPts val="0"/>
                        </a:spcBef>
                        <a:spcAft>
                          <a:spcPts val="0"/>
                        </a:spcAft>
                        <a:buNone/>
                      </a:pPr>
                      <a:r>
                        <a:rPr lang="en"/>
                        <a:t>0</a:t>
                      </a:r>
                      <a:endParaRPr/>
                    </a:p>
                  </a:txBody>
                  <a:tcPr marT="91425" marB="91425" marR="91425" marL="91425">
                    <a:lnR cap="flat" cmpd="sng" w="9525">
                      <a:solidFill>
                        <a:srgbClr val="FF0000"/>
                      </a:solidFill>
                      <a:prstDash val="solid"/>
                      <a:round/>
                      <a:headEnd len="sm" w="sm" type="none"/>
                      <a:tailEnd len="sm" w="sm" type="none"/>
                    </a:lnR>
                  </a:tcPr>
                </a:tc>
                <a:tc>
                  <a:txBody>
                    <a:bodyPr/>
                    <a:lstStyle/>
                    <a:p>
                      <a:pPr indent="0" lvl="0" marL="0" rtl="0" algn="l">
                        <a:spcBef>
                          <a:spcPts val="0"/>
                        </a:spcBef>
                        <a:spcAft>
                          <a:spcPts val="0"/>
                        </a:spcAft>
                        <a:buNone/>
                      </a:pPr>
                      <a:r>
                        <a:rPr lang="en"/>
                        <a:t>0</a:t>
                      </a:r>
                      <a:endParaRPr/>
                    </a:p>
                  </a:txBody>
                  <a:tcPr marT="91425" marB="91425" marR="91425" marL="91425">
                    <a:lnL cap="flat" cmpd="sng" w="9525">
                      <a:solidFill>
                        <a:srgbClr val="FF0000"/>
                      </a:solidFill>
                      <a:prstDash val="solid"/>
                      <a:round/>
                      <a:headEnd len="sm" w="sm" type="none"/>
                      <a:tailEnd len="sm" w="sm" type="none"/>
                    </a:lnL>
                  </a:tcPr>
                </a:tc>
                <a:tc>
                  <a:txBody>
                    <a:bodyPr/>
                    <a:lstStyle/>
                    <a:p>
                      <a:pPr indent="0" lvl="0" marL="0" rtl="0" algn="l">
                        <a:spcBef>
                          <a:spcPts val="0"/>
                        </a:spcBef>
                        <a:spcAft>
                          <a:spcPts val="0"/>
                        </a:spcAft>
                        <a:buNone/>
                      </a:pPr>
                      <a:r>
                        <a:rPr lang="en"/>
                        <a:t>1</a:t>
                      </a:r>
                      <a:endParaRPr/>
                    </a:p>
                  </a:txBody>
                  <a:tcPr marT="91425" marB="91425" marR="91425" marL="91425"/>
                </a:tc>
              </a:tr>
            </a:tbl>
          </a:graphicData>
        </a:graphic>
      </p:graphicFrame>
      <p:graphicFrame>
        <p:nvGraphicFramePr>
          <p:cNvPr id="261" name="Google Shape;261;p27"/>
          <p:cNvGraphicFramePr/>
          <p:nvPr/>
        </p:nvGraphicFramePr>
        <p:xfrm>
          <a:off x="708675" y="2470875"/>
          <a:ext cx="3000000" cy="3000000"/>
        </p:xfrm>
        <a:graphic>
          <a:graphicData uri="http://schemas.openxmlformats.org/drawingml/2006/table">
            <a:tbl>
              <a:tblPr>
                <a:noFill/>
                <a:tableStyleId>{9B218A3A-1DBF-43CD-A5BF-A41C70152D9A}</a:tableStyleId>
              </a:tblPr>
              <a:tblGrid>
                <a:gridCol w="1460450"/>
                <a:gridCol w="1460450"/>
                <a:gridCol w="1460450"/>
                <a:gridCol w="1460450"/>
                <a:gridCol w="1460450"/>
              </a:tblGrid>
              <a:tr h="381000">
                <a:tc>
                  <a:txBody>
                    <a:bodyPr/>
                    <a:lstStyle/>
                    <a:p>
                      <a:pPr indent="0" lvl="0" marL="0" rtl="0" algn="l">
                        <a:spcBef>
                          <a:spcPts val="0"/>
                        </a:spcBef>
                        <a:spcAft>
                          <a:spcPts val="0"/>
                        </a:spcAft>
                        <a:buNone/>
                      </a:pPr>
                      <a:r>
                        <a:rPr lang="en"/>
                        <a:t>1</a:t>
                      </a:r>
                      <a:endParaRPr/>
                    </a:p>
                  </a:txBody>
                  <a:tcPr marT="91425" marB="91425" marR="91425" marL="91425"/>
                </a:tc>
                <a:tc>
                  <a:txBody>
                    <a:bodyPr/>
                    <a:lstStyle/>
                    <a:p>
                      <a:pPr indent="0" lvl="0" marL="0" rtl="0" algn="l">
                        <a:spcBef>
                          <a:spcPts val="0"/>
                        </a:spcBef>
                        <a:spcAft>
                          <a:spcPts val="0"/>
                        </a:spcAft>
                        <a:buNone/>
                      </a:pPr>
                      <a:r>
                        <a:rPr lang="en"/>
                        <a:t>1</a:t>
                      </a:r>
                      <a:endParaRPr/>
                    </a:p>
                  </a:txBody>
                  <a:tcPr marT="91425" marB="91425" marR="91425" marL="91425"/>
                </a:tc>
                <a:tc>
                  <a:txBody>
                    <a:bodyPr/>
                    <a:lstStyle/>
                    <a:p>
                      <a:pPr indent="0" lvl="0" marL="0" rtl="0" algn="l">
                        <a:spcBef>
                          <a:spcPts val="0"/>
                        </a:spcBef>
                        <a:spcAft>
                          <a:spcPts val="0"/>
                        </a:spcAft>
                        <a:buNone/>
                      </a:pPr>
                      <a:r>
                        <a:rPr lang="en"/>
                        <a:t>1</a:t>
                      </a:r>
                      <a:endParaRPr/>
                    </a:p>
                  </a:txBody>
                  <a:tcPr marT="91425" marB="91425" marR="91425" marL="91425">
                    <a:lnR cap="flat" cmpd="sng" w="9525">
                      <a:solidFill>
                        <a:srgbClr val="FF0000"/>
                      </a:solidFill>
                      <a:prstDash val="solid"/>
                      <a:round/>
                      <a:headEnd len="sm" w="sm" type="none"/>
                      <a:tailEnd len="sm" w="sm" type="none"/>
                    </a:lnR>
                  </a:tcPr>
                </a:tc>
                <a:tc>
                  <a:txBody>
                    <a:bodyPr/>
                    <a:lstStyle/>
                    <a:p>
                      <a:pPr indent="0" lvl="0" marL="0" rtl="0" algn="l">
                        <a:spcBef>
                          <a:spcPts val="0"/>
                        </a:spcBef>
                        <a:spcAft>
                          <a:spcPts val="0"/>
                        </a:spcAft>
                        <a:buNone/>
                      </a:pPr>
                      <a:r>
                        <a:rPr lang="en"/>
                        <a:t>1</a:t>
                      </a:r>
                      <a:endParaRPr/>
                    </a:p>
                  </a:txBody>
                  <a:tcPr marT="91425" marB="91425" marR="91425" marL="91425">
                    <a:lnL cap="flat" cmpd="sng" w="9525">
                      <a:solidFill>
                        <a:srgbClr val="FF0000"/>
                      </a:solidFill>
                      <a:prstDash val="solid"/>
                      <a:round/>
                      <a:headEnd len="sm" w="sm" type="none"/>
                      <a:tailEnd len="sm" w="sm" type="none"/>
                    </a:lnL>
                  </a:tcPr>
                </a:tc>
                <a:tc>
                  <a:txBody>
                    <a:bodyPr/>
                    <a:lstStyle/>
                    <a:p>
                      <a:pPr indent="0" lvl="0" marL="0" rtl="0" algn="l">
                        <a:spcBef>
                          <a:spcPts val="0"/>
                        </a:spcBef>
                        <a:spcAft>
                          <a:spcPts val="0"/>
                        </a:spcAft>
                        <a:buNone/>
                      </a:pPr>
                      <a:r>
                        <a:rPr lang="en"/>
                        <a:t>0</a:t>
                      </a:r>
                      <a:endParaRPr/>
                    </a:p>
                  </a:txBody>
                  <a:tcPr marT="91425" marB="91425" marR="91425" marL="91425"/>
                </a:tc>
              </a:tr>
            </a:tbl>
          </a:graphicData>
        </a:graphic>
      </p:graphicFrame>
      <p:graphicFrame>
        <p:nvGraphicFramePr>
          <p:cNvPr id="262" name="Google Shape;262;p27"/>
          <p:cNvGraphicFramePr/>
          <p:nvPr/>
        </p:nvGraphicFramePr>
        <p:xfrm>
          <a:off x="708675" y="3104075"/>
          <a:ext cx="3000000" cy="3000000"/>
        </p:xfrm>
        <a:graphic>
          <a:graphicData uri="http://schemas.openxmlformats.org/drawingml/2006/table">
            <a:tbl>
              <a:tblPr>
                <a:noFill/>
                <a:tableStyleId>{9B218A3A-1DBF-43CD-A5BF-A41C70152D9A}</a:tableStyleId>
              </a:tblPr>
              <a:tblGrid>
                <a:gridCol w="1460450"/>
                <a:gridCol w="1460450"/>
                <a:gridCol w="1460450"/>
                <a:gridCol w="1460450"/>
                <a:gridCol w="1460450"/>
              </a:tblGrid>
              <a:tr h="381000">
                <a:tc>
                  <a:txBody>
                    <a:bodyPr/>
                    <a:lstStyle/>
                    <a:p>
                      <a:pPr indent="0" lvl="0" marL="0" rtl="0" algn="l">
                        <a:spcBef>
                          <a:spcPts val="0"/>
                        </a:spcBef>
                        <a:spcAft>
                          <a:spcPts val="0"/>
                        </a:spcAft>
                        <a:buNone/>
                      </a:pPr>
                      <a:r>
                        <a:rPr lang="en"/>
                        <a:t>0</a:t>
                      </a:r>
                      <a:endParaRPr/>
                    </a:p>
                  </a:txBody>
                  <a:tcPr marT="91425" marB="91425" marR="91425" marL="91425">
                    <a:solidFill>
                      <a:srgbClr val="D9EAD3"/>
                    </a:solidFill>
                  </a:tcPr>
                </a:tc>
                <a:tc>
                  <a:txBody>
                    <a:bodyPr/>
                    <a:lstStyle/>
                    <a:p>
                      <a:pPr indent="0" lvl="0" marL="0" rtl="0" algn="l">
                        <a:spcBef>
                          <a:spcPts val="0"/>
                        </a:spcBef>
                        <a:spcAft>
                          <a:spcPts val="0"/>
                        </a:spcAft>
                        <a:buNone/>
                      </a:pPr>
                      <a:r>
                        <a:rPr lang="en"/>
                        <a:t>0</a:t>
                      </a:r>
                      <a:endParaRPr/>
                    </a:p>
                  </a:txBody>
                  <a:tcPr marT="91425" marB="91425" marR="91425" marL="91425">
                    <a:solidFill>
                      <a:srgbClr val="D9EAD3"/>
                    </a:solidFill>
                  </a:tcPr>
                </a:tc>
                <a:tc>
                  <a:txBody>
                    <a:bodyPr/>
                    <a:lstStyle/>
                    <a:p>
                      <a:pPr indent="0" lvl="0" marL="0" rtl="0" algn="l">
                        <a:spcBef>
                          <a:spcPts val="0"/>
                        </a:spcBef>
                        <a:spcAft>
                          <a:spcPts val="0"/>
                        </a:spcAft>
                        <a:buNone/>
                      </a:pPr>
                      <a:r>
                        <a:rPr lang="en"/>
                        <a:t>0</a:t>
                      </a:r>
                      <a:endParaRPr/>
                    </a:p>
                  </a:txBody>
                  <a:tcPr marT="91425" marB="91425" marR="91425" marL="91425">
                    <a:lnR cap="flat" cmpd="sng" w="9525">
                      <a:solidFill>
                        <a:srgbClr val="FF0000"/>
                      </a:solidFill>
                      <a:prstDash val="solid"/>
                      <a:round/>
                      <a:headEnd len="sm" w="sm" type="none"/>
                      <a:tailEnd len="sm" w="sm" type="none"/>
                    </a:lnR>
                    <a:solidFill>
                      <a:srgbClr val="D9EAD3"/>
                    </a:solidFill>
                  </a:tcPr>
                </a:tc>
                <a:tc>
                  <a:txBody>
                    <a:bodyPr/>
                    <a:lstStyle/>
                    <a:p>
                      <a:pPr indent="0" lvl="0" marL="0" rtl="0" algn="l">
                        <a:spcBef>
                          <a:spcPts val="0"/>
                        </a:spcBef>
                        <a:spcAft>
                          <a:spcPts val="0"/>
                        </a:spcAft>
                        <a:buNone/>
                      </a:pPr>
                      <a:r>
                        <a:rPr lang="en"/>
                        <a:t>1</a:t>
                      </a:r>
                      <a:endParaRPr/>
                    </a:p>
                  </a:txBody>
                  <a:tcPr marT="91425" marB="91425" marR="91425" marL="91425">
                    <a:lnL cap="flat" cmpd="sng" w="9525">
                      <a:solidFill>
                        <a:srgbClr val="FF0000"/>
                      </a:solidFill>
                      <a:prstDash val="solid"/>
                      <a:round/>
                      <a:headEnd len="sm" w="sm" type="none"/>
                      <a:tailEnd len="sm" w="sm" type="none"/>
                    </a:lnL>
                    <a:solidFill>
                      <a:srgbClr val="D9EAD3"/>
                    </a:solidFill>
                  </a:tcPr>
                </a:tc>
                <a:tc>
                  <a:txBody>
                    <a:bodyPr/>
                    <a:lstStyle/>
                    <a:p>
                      <a:pPr indent="0" lvl="0" marL="0" rtl="0" algn="l">
                        <a:spcBef>
                          <a:spcPts val="0"/>
                        </a:spcBef>
                        <a:spcAft>
                          <a:spcPts val="0"/>
                        </a:spcAft>
                        <a:buNone/>
                      </a:pPr>
                      <a:r>
                        <a:rPr lang="en"/>
                        <a:t>0</a:t>
                      </a:r>
                      <a:endParaRPr/>
                    </a:p>
                  </a:txBody>
                  <a:tcPr marT="91425" marB="91425" marR="91425" marL="91425">
                    <a:solidFill>
                      <a:srgbClr val="D9EAD3"/>
                    </a:solidFill>
                  </a:tcPr>
                </a:tc>
              </a:tr>
            </a:tbl>
          </a:graphicData>
        </a:graphic>
      </p:graphicFrame>
      <p:graphicFrame>
        <p:nvGraphicFramePr>
          <p:cNvPr id="263" name="Google Shape;263;p27"/>
          <p:cNvGraphicFramePr/>
          <p:nvPr/>
        </p:nvGraphicFramePr>
        <p:xfrm>
          <a:off x="708675" y="3558450"/>
          <a:ext cx="3000000" cy="3000000"/>
        </p:xfrm>
        <a:graphic>
          <a:graphicData uri="http://schemas.openxmlformats.org/drawingml/2006/table">
            <a:tbl>
              <a:tblPr>
                <a:noFill/>
                <a:tableStyleId>{9B218A3A-1DBF-43CD-A5BF-A41C70152D9A}</a:tableStyleId>
              </a:tblPr>
              <a:tblGrid>
                <a:gridCol w="1460450"/>
                <a:gridCol w="1460450"/>
                <a:gridCol w="1460450"/>
                <a:gridCol w="1460450"/>
                <a:gridCol w="1460450"/>
              </a:tblGrid>
              <a:tr h="381000">
                <a:tc>
                  <a:txBody>
                    <a:bodyPr/>
                    <a:lstStyle/>
                    <a:p>
                      <a:pPr indent="0" lvl="0" marL="0" rtl="0" algn="l">
                        <a:spcBef>
                          <a:spcPts val="0"/>
                        </a:spcBef>
                        <a:spcAft>
                          <a:spcPts val="0"/>
                        </a:spcAft>
                        <a:buNone/>
                      </a:pPr>
                      <a:r>
                        <a:rPr lang="en"/>
                        <a:t>1</a:t>
                      </a:r>
                      <a:endParaRPr/>
                    </a:p>
                  </a:txBody>
                  <a:tcPr marT="91425" marB="91425" marR="91425" marL="91425"/>
                </a:tc>
                <a:tc>
                  <a:txBody>
                    <a:bodyPr/>
                    <a:lstStyle/>
                    <a:p>
                      <a:pPr indent="0" lvl="0" marL="0" rtl="0" algn="l">
                        <a:spcBef>
                          <a:spcPts val="0"/>
                        </a:spcBef>
                        <a:spcAft>
                          <a:spcPts val="0"/>
                        </a:spcAft>
                        <a:buNone/>
                      </a:pPr>
                      <a:r>
                        <a:rPr lang="en"/>
                        <a:t>1</a:t>
                      </a:r>
                      <a:endParaRPr/>
                    </a:p>
                  </a:txBody>
                  <a:tcPr marT="91425" marB="91425" marR="91425" marL="91425"/>
                </a:tc>
                <a:tc>
                  <a:txBody>
                    <a:bodyPr/>
                    <a:lstStyle/>
                    <a:p>
                      <a:pPr indent="0" lvl="0" marL="0" rtl="0" algn="l">
                        <a:spcBef>
                          <a:spcPts val="0"/>
                        </a:spcBef>
                        <a:spcAft>
                          <a:spcPts val="0"/>
                        </a:spcAft>
                        <a:buNone/>
                      </a:pPr>
                      <a:r>
                        <a:rPr lang="en"/>
                        <a:t>1</a:t>
                      </a:r>
                      <a:endParaRPr/>
                    </a:p>
                  </a:txBody>
                  <a:tcPr marT="91425" marB="91425" marR="91425" marL="91425">
                    <a:lnR cap="flat" cmpd="sng" w="9525">
                      <a:solidFill>
                        <a:srgbClr val="FF0000"/>
                      </a:solidFill>
                      <a:prstDash val="solid"/>
                      <a:round/>
                      <a:headEnd len="sm" w="sm" type="none"/>
                      <a:tailEnd len="sm" w="sm" type="none"/>
                    </a:lnR>
                  </a:tcPr>
                </a:tc>
                <a:tc>
                  <a:txBody>
                    <a:bodyPr/>
                    <a:lstStyle/>
                    <a:p>
                      <a:pPr indent="0" lvl="0" marL="0" rtl="0" algn="l">
                        <a:spcBef>
                          <a:spcPts val="0"/>
                        </a:spcBef>
                        <a:spcAft>
                          <a:spcPts val="0"/>
                        </a:spcAft>
                        <a:buNone/>
                      </a:pPr>
                      <a:r>
                        <a:rPr lang="en"/>
                        <a:t>0</a:t>
                      </a:r>
                      <a:endParaRPr/>
                    </a:p>
                  </a:txBody>
                  <a:tcPr marT="91425" marB="91425" marR="91425" marL="91425">
                    <a:lnL cap="flat" cmpd="sng" w="9525">
                      <a:solidFill>
                        <a:srgbClr val="FF0000"/>
                      </a:solidFill>
                      <a:prstDash val="solid"/>
                      <a:round/>
                      <a:headEnd len="sm" w="sm" type="none"/>
                      <a:tailEnd len="sm" w="sm" type="none"/>
                    </a:lnL>
                  </a:tcPr>
                </a:tc>
                <a:tc>
                  <a:txBody>
                    <a:bodyPr/>
                    <a:lstStyle/>
                    <a:p>
                      <a:pPr indent="0" lvl="0" marL="0" rtl="0" algn="l">
                        <a:spcBef>
                          <a:spcPts val="0"/>
                        </a:spcBef>
                        <a:spcAft>
                          <a:spcPts val="0"/>
                        </a:spcAft>
                        <a:buNone/>
                      </a:pPr>
                      <a:r>
                        <a:rPr lang="en"/>
                        <a:t>1</a:t>
                      </a:r>
                      <a:endParaRPr/>
                    </a:p>
                  </a:txBody>
                  <a:tcPr marT="91425" marB="91425" marR="91425" marL="91425"/>
                </a:tc>
              </a:tr>
            </a:tbl>
          </a:graphicData>
        </a:graphic>
      </p:graphicFrame>
      <p:sp>
        <p:nvSpPr>
          <p:cNvPr id="264" name="Google Shape;264;p27"/>
          <p:cNvSpPr/>
          <p:nvPr/>
        </p:nvSpPr>
        <p:spPr>
          <a:xfrm>
            <a:off x="4899975" y="2260025"/>
            <a:ext cx="418800" cy="280800"/>
          </a:xfrm>
          <a:prstGeom prst="ellipse">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65" name="Google Shape;265;p27"/>
          <p:cNvSpPr/>
          <p:nvPr/>
        </p:nvSpPr>
        <p:spPr>
          <a:xfrm>
            <a:off x="4857550" y="3376850"/>
            <a:ext cx="418800" cy="280800"/>
          </a:xfrm>
          <a:prstGeom prst="ellipse">
            <a:avLst/>
          </a:pr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9" name="Shape 269"/>
        <p:cNvGrpSpPr/>
        <p:nvPr/>
      </p:nvGrpSpPr>
      <p:grpSpPr>
        <a:xfrm>
          <a:off x="0" y="0"/>
          <a:ext cx="0" cy="0"/>
          <a:chOff x="0" y="0"/>
          <a:chExt cx="0" cy="0"/>
        </a:xfrm>
      </p:grpSpPr>
      <p:sp>
        <p:nvSpPr>
          <p:cNvPr id="270" name="Google Shape;270;p28"/>
          <p:cNvSpPr txBox="1"/>
          <p:nvPr>
            <p:ph type="ctrTitle"/>
          </p:nvPr>
        </p:nvSpPr>
        <p:spPr>
          <a:xfrm>
            <a:off x="311702" y="277975"/>
            <a:ext cx="6764700" cy="25191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lang="en">
                <a:latin typeface="Nunito SemiBold"/>
                <a:ea typeface="Nunito SemiBold"/>
                <a:cs typeface="Nunito SemiBold"/>
                <a:sym typeface="Nunito SemiBold"/>
              </a:rPr>
              <a:t>Multi-Objective</a:t>
            </a:r>
            <a:endParaRPr>
              <a:latin typeface="Nunito SemiBold"/>
              <a:ea typeface="Nunito SemiBold"/>
              <a:cs typeface="Nunito SemiBold"/>
              <a:sym typeface="Nunito SemiBold"/>
            </a:endParaRPr>
          </a:p>
          <a:p>
            <a:pPr indent="0" lvl="0" marL="0" rtl="0" algn="ctr">
              <a:spcBef>
                <a:spcPts val="0"/>
              </a:spcBef>
              <a:spcAft>
                <a:spcPts val="0"/>
              </a:spcAft>
              <a:buNone/>
            </a:pPr>
            <a:r>
              <a:rPr lang="en">
                <a:latin typeface="Nunito SemiBold"/>
                <a:ea typeface="Nunito SemiBold"/>
                <a:cs typeface="Nunito SemiBold"/>
                <a:sym typeface="Nunito SemiBold"/>
              </a:rPr>
              <a:t>Evolutionary</a:t>
            </a:r>
            <a:endParaRPr>
              <a:latin typeface="Nunito SemiBold"/>
              <a:ea typeface="Nunito SemiBold"/>
              <a:cs typeface="Nunito SemiBold"/>
              <a:sym typeface="Nunito SemiBold"/>
            </a:endParaRPr>
          </a:p>
          <a:p>
            <a:pPr indent="0" lvl="0" marL="0" rtl="0" algn="ctr">
              <a:spcBef>
                <a:spcPts val="0"/>
              </a:spcBef>
              <a:spcAft>
                <a:spcPts val="0"/>
              </a:spcAft>
              <a:buNone/>
            </a:pPr>
            <a:r>
              <a:rPr lang="en">
                <a:latin typeface="Nunito SemiBold"/>
                <a:ea typeface="Nunito SemiBold"/>
                <a:cs typeface="Nunito SemiBold"/>
                <a:sym typeface="Nunito SemiBold"/>
              </a:rPr>
              <a:t>Algorithms</a:t>
            </a:r>
            <a:endParaRPr>
              <a:latin typeface="Nunito SemiBold"/>
              <a:ea typeface="Nunito SemiBold"/>
              <a:cs typeface="Nunito SemiBold"/>
              <a:sym typeface="Nunito SemiBold"/>
            </a:endParaRPr>
          </a:p>
        </p:txBody>
      </p:sp>
      <p:sp>
        <p:nvSpPr>
          <p:cNvPr id="271" name="Google Shape;271;p28"/>
          <p:cNvSpPr txBox="1"/>
          <p:nvPr/>
        </p:nvSpPr>
        <p:spPr>
          <a:xfrm>
            <a:off x="1539150" y="2971150"/>
            <a:ext cx="3604200" cy="7890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a:solidFill>
                  <a:srgbClr val="999999"/>
                </a:solidFill>
                <a:latin typeface="Nunito"/>
                <a:ea typeface="Nunito"/>
                <a:cs typeface="Nunito"/>
                <a:sym typeface="Nunito"/>
              </a:rPr>
              <a:t>MOEA</a:t>
            </a:r>
            <a:endParaRPr>
              <a:solidFill>
                <a:srgbClr val="999999"/>
              </a:solidFill>
              <a:latin typeface="Nunito"/>
              <a:ea typeface="Nunito"/>
              <a:cs typeface="Nunito"/>
              <a:sym typeface="Nunito"/>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FFF"/>
        </a:solidFill>
      </p:bgPr>
    </p:bg>
    <p:spTree>
      <p:nvGrpSpPr>
        <p:cNvPr id="275" name="Shape 275"/>
        <p:cNvGrpSpPr/>
        <p:nvPr/>
      </p:nvGrpSpPr>
      <p:grpSpPr>
        <a:xfrm>
          <a:off x="0" y="0"/>
          <a:ext cx="0" cy="0"/>
          <a:chOff x="0" y="0"/>
          <a:chExt cx="0" cy="0"/>
        </a:xfrm>
      </p:grpSpPr>
      <p:sp>
        <p:nvSpPr>
          <p:cNvPr id="276" name="Google Shape;276;p29"/>
          <p:cNvSpPr txBox="1"/>
          <p:nvPr>
            <p:ph idx="1" type="body"/>
          </p:nvPr>
        </p:nvSpPr>
        <p:spPr>
          <a:xfrm>
            <a:off x="311700" y="1113525"/>
            <a:ext cx="8520600" cy="3416400"/>
          </a:xfrm>
          <a:prstGeom prst="rect">
            <a:avLst/>
          </a:prstGeom>
          <a:ln cap="flat" cmpd="sng" w="9525">
            <a:solidFill>
              <a:srgbClr val="FFF2CC"/>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lang="en">
                <a:latin typeface="Nunito"/>
                <a:ea typeface="Nunito"/>
                <a:cs typeface="Nunito"/>
                <a:sym typeface="Nunito"/>
              </a:rPr>
              <a:t>Traditional evolutionary algorithms fail at fulfilling multiple fitness functions. </a:t>
            </a:r>
            <a:endParaRPr>
              <a:latin typeface="Nunito"/>
              <a:ea typeface="Nunito"/>
              <a:cs typeface="Nunito"/>
              <a:sym typeface="Nunito"/>
            </a:endParaRPr>
          </a:p>
          <a:p>
            <a:pPr indent="0" lvl="0" marL="0" rtl="0" algn="l">
              <a:spcBef>
                <a:spcPts val="1600"/>
              </a:spcBef>
              <a:spcAft>
                <a:spcPts val="0"/>
              </a:spcAft>
              <a:buNone/>
            </a:pPr>
            <a:r>
              <a:rPr lang="en">
                <a:latin typeface="Nunito"/>
                <a:ea typeface="Nunito"/>
                <a:cs typeface="Nunito"/>
                <a:sym typeface="Nunito"/>
              </a:rPr>
              <a:t>Therefore an entire field was dedicated to Multi-Objective Evolutionary Algorithms</a:t>
            </a:r>
            <a:endParaRPr i="1" sz="1100">
              <a:solidFill>
                <a:schemeClr val="dk1"/>
              </a:solidFill>
              <a:highlight>
                <a:srgbClr val="FFFFFF"/>
              </a:highlight>
              <a:latin typeface="Nunito"/>
              <a:ea typeface="Nunito"/>
              <a:cs typeface="Nunito"/>
              <a:sym typeface="Nunito"/>
            </a:endParaRPr>
          </a:p>
          <a:p>
            <a:pPr indent="0" lvl="0" marL="0" rtl="0" algn="l">
              <a:spcBef>
                <a:spcPts val="1600"/>
              </a:spcBef>
              <a:spcAft>
                <a:spcPts val="1600"/>
              </a:spcAft>
              <a:buNone/>
            </a:pPr>
            <a:r>
              <a:t/>
            </a:r>
            <a:endParaRPr>
              <a:latin typeface="Nunito"/>
              <a:ea typeface="Nunito"/>
              <a:cs typeface="Nunito"/>
              <a:sym typeface="Nunito"/>
            </a:endParaRPr>
          </a:p>
        </p:txBody>
      </p:sp>
      <p:sp>
        <p:nvSpPr>
          <p:cNvPr id="277" name="Google Shape;277;p29"/>
          <p:cNvSpPr/>
          <p:nvPr/>
        </p:nvSpPr>
        <p:spPr>
          <a:xfrm>
            <a:off x="835313" y="167175"/>
            <a:ext cx="7473375" cy="840275"/>
          </a:xfrm>
          <a:prstGeom prst="flowChartOffpageConnector">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78" name="Google Shape;278;p29"/>
          <p:cNvSpPr txBox="1"/>
          <p:nvPr>
            <p:ph type="title"/>
          </p:nvPr>
        </p:nvSpPr>
        <p:spPr>
          <a:xfrm>
            <a:off x="311700" y="300963"/>
            <a:ext cx="8520600" cy="572700"/>
          </a:xfrm>
          <a:prstGeom prst="rect">
            <a:avLst/>
          </a:prstGeom>
          <a:noFill/>
        </p:spPr>
        <p:txBody>
          <a:bodyPr anchorCtr="0" anchor="t" bIns="91425" lIns="91425" spcFirstLastPara="1" rIns="91425" wrap="square" tIns="91425">
            <a:noAutofit/>
          </a:bodyPr>
          <a:lstStyle/>
          <a:p>
            <a:pPr indent="0" lvl="0" marL="0" rtl="0" algn="ctr">
              <a:spcBef>
                <a:spcPts val="0"/>
              </a:spcBef>
              <a:spcAft>
                <a:spcPts val="0"/>
              </a:spcAft>
              <a:buNone/>
            </a:pPr>
            <a:r>
              <a:rPr lang="en">
                <a:solidFill>
                  <a:srgbClr val="FFFFFF"/>
                </a:solidFill>
                <a:latin typeface="Nunito ExtraBold"/>
                <a:ea typeface="Nunito ExtraBold"/>
                <a:cs typeface="Nunito ExtraBold"/>
                <a:sym typeface="Nunito ExtraBold"/>
              </a:rPr>
              <a:t>MOEA</a:t>
            </a:r>
            <a:endParaRPr>
              <a:solidFill>
                <a:srgbClr val="FFFFFF"/>
              </a:solidFill>
              <a:latin typeface="Nunito ExtraBold"/>
              <a:ea typeface="Nunito ExtraBold"/>
              <a:cs typeface="Nunito ExtraBold"/>
              <a:sym typeface="Nunito ExtraBold"/>
            </a:endParaRPr>
          </a:p>
        </p:txBody>
      </p:sp>
      <p:sp>
        <p:nvSpPr>
          <p:cNvPr id="279" name="Google Shape;279;p29"/>
          <p:cNvSpPr/>
          <p:nvPr/>
        </p:nvSpPr>
        <p:spPr>
          <a:xfrm>
            <a:off x="0" y="0"/>
            <a:ext cx="338700" cy="280800"/>
          </a:xfrm>
          <a:prstGeom prst="triangle">
            <a:avLst>
              <a:gd fmla="val 50000" name="adj"/>
            </a:avLst>
          </a:pr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FFF"/>
        </a:solidFill>
      </p:bgPr>
    </p:bg>
    <p:spTree>
      <p:nvGrpSpPr>
        <p:cNvPr id="283" name="Shape 283"/>
        <p:cNvGrpSpPr/>
        <p:nvPr/>
      </p:nvGrpSpPr>
      <p:grpSpPr>
        <a:xfrm>
          <a:off x="0" y="0"/>
          <a:ext cx="0" cy="0"/>
          <a:chOff x="0" y="0"/>
          <a:chExt cx="0" cy="0"/>
        </a:xfrm>
      </p:grpSpPr>
      <p:sp>
        <p:nvSpPr>
          <p:cNvPr id="284" name="Google Shape;284;p30"/>
          <p:cNvSpPr txBox="1"/>
          <p:nvPr>
            <p:ph idx="1" type="body"/>
          </p:nvPr>
        </p:nvSpPr>
        <p:spPr>
          <a:xfrm>
            <a:off x="311700" y="1113525"/>
            <a:ext cx="8520600" cy="3416400"/>
          </a:xfrm>
          <a:prstGeom prst="rect">
            <a:avLst/>
          </a:prstGeom>
          <a:ln cap="flat" cmpd="sng" w="9525">
            <a:solidFill>
              <a:srgbClr val="FFF2CC"/>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lang="en">
                <a:latin typeface="Nunito"/>
                <a:ea typeface="Nunito"/>
                <a:cs typeface="Nunito"/>
                <a:sym typeface="Nunito"/>
              </a:rPr>
              <a:t>The goals of a MOEA are:</a:t>
            </a:r>
            <a:endParaRPr>
              <a:latin typeface="Nunito"/>
              <a:ea typeface="Nunito"/>
              <a:cs typeface="Nunito"/>
              <a:sym typeface="Nunito"/>
            </a:endParaRPr>
          </a:p>
          <a:p>
            <a:pPr indent="-317500" lvl="0" marL="457200" rtl="0" algn="l">
              <a:lnSpc>
                <a:spcPct val="150000"/>
              </a:lnSpc>
              <a:spcBef>
                <a:spcPts val="1600"/>
              </a:spcBef>
              <a:spcAft>
                <a:spcPts val="0"/>
              </a:spcAft>
              <a:buClr>
                <a:schemeClr val="dk1"/>
              </a:buClr>
              <a:buSzPts val="1400"/>
              <a:buFont typeface="Nunito"/>
              <a:buChar char="●"/>
            </a:pPr>
            <a:r>
              <a:rPr i="1" lang="en" sz="1400">
                <a:solidFill>
                  <a:schemeClr val="dk1"/>
                </a:solidFill>
                <a:highlight>
                  <a:srgbClr val="FFFFFF"/>
                </a:highlight>
                <a:latin typeface="Nunito"/>
                <a:ea typeface="Nunito"/>
                <a:cs typeface="Nunito"/>
                <a:sym typeface="Nunito"/>
              </a:rPr>
              <a:t>"Preserve non-dominated points in objective space and associated solution points in decision space.</a:t>
            </a:r>
            <a:endParaRPr i="1" sz="1400">
              <a:solidFill>
                <a:schemeClr val="dk1"/>
              </a:solidFill>
              <a:highlight>
                <a:srgbClr val="FFFFFF"/>
              </a:highlight>
              <a:latin typeface="Nunito"/>
              <a:ea typeface="Nunito"/>
              <a:cs typeface="Nunito"/>
              <a:sym typeface="Nunito"/>
            </a:endParaRPr>
          </a:p>
          <a:p>
            <a:pPr indent="-317500" lvl="0" marL="457200" rtl="0" algn="l">
              <a:lnSpc>
                <a:spcPct val="150000"/>
              </a:lnSpc>
              <a:spcBef>
                <a:spcPts val="0"/>
              </a:spcBef>
              <a:spcAft>
                <a:spcPts val="0"/>
              </a:spcAft>
              <a:buClr>
                <a:schemeClr val="dk1"/>
              </a:buClr>
              <a:buSzPts val="1400"/>
              <a:buFont typeface="Nunito"/>
              <a:buChar char="●"/>
            </a:pPr>
            <a:r>
              <a:rPr i="1" lang="en" sz="1400">
                <a:solidFill>
                  <a:schemeClr val="dk1"/>
                </a:solidFill>
                <a:highlight>
                  <a:srgbClr val="FFFFFF"/>
                </a:highlight>
                <a:latin typeface="Nunito"/>
                <a:ea typeface="Nunito"/>
                <a:cs typeface="Nunito"/>
                <a:sym typeface="Nunito"/>
              </a:rPr>
              <a:t>Continue to make algorithmic progress towards the Pareto Front in objective function space.</a:t>
            </a:r>
            <a:endParaRPr i="1" sz="1400">
              <a:solidFill>
                <a:schemeClr val="dk1"/>
              </a:solidFill>
              <a:highlight>
                <a:srgbClr val="FFFFFF"/>
              </a:highlight>
              <a:latin typeface="Nunito"/>
              <a:ea typeface="Nunito"/>
              <a:cs typeface="Nunito"/>
              <a:sym typeface="Nunito"/>
            </a:endParaRPr>
          </a:p>
          <a:p>
            <a:pPr indent="-317500" lvl="0" marL="457200" rtl="0" algn="l">
              <a:lnSpc>
                <a:spcPct val="150000"/>
              </a:lnSpc>
              <a:spcBef>
                <a:spcPts val="0"/>
              </a:spcBef>
              <a:spcAft>
                <a:spcPts val="0"/>
              </a:spcAft>
              <a:buClr>
                <a:schemeClr val="dk1"/>
              </a:buClr>
              <a:buSzPts val="1400"/>
              <a:buFont typeface="Nunito"/>
              <a:buChar char="●"/>
            </a:pPr>
            <a:r>
              <a:rPr i="1" lang="en" sz="1400">
                <a:solidFill>
                  <a:schemeClr val="dk1"/>
                </a:solidFill>
                <a:highlight>
                  <a:srgbClr val="FFFFFF"/>
                </a:highlight>
                <a:latin typeface="Nunito"/>
                <a:ea typeface="Nunito"/>
                <a:cs typeface="Nunito"/>
                <a:sym typeface="Nunito"/>
              </a:rPr>
              <a:t>Maintain </a:t>
            </a:r>
            <a:r>
              <a:rPr b="1" i="1" lang="en" sz="1400">
                <a:solidFill>
                  <a:srgbClr val="FF0000"/>
                </a:solidFill>
                <a:highlight>
                  <a:srgbClr val="FFFFFF"/>
                </a:highlight>
                <a:latin typeface="Nunito"/>
                <a:ea typeface="Nunito"/>
                <a:cs typeface="Nunito"/>
                <a:sym typeface="Nunito"/>
              </a:rPr>
              <a:t>diversity</a:t>
            </a:r>
            <a:r>
              <a:rPr i="1" lang="en" sz="1400">
                <a:solidFill>
                  <a:schemeClr val="dk1"/>
                </a:solidFill>
                <a:highlight>
                  <a:srgbClr val="FFFFFF"/>
                </a:highlight>
                <a:latin typeface="Nunito"/>
                <a:ea typeface="Nunito"/>
                <a:cs typeface="Nunito"/>
                <a:sym typeface="Nunito"/>
              </a:rPr>
              <a:t> of points on the Pareto front (phenotype space) and/or Pareto optimal solutions - decision space (genotype space).</a:t>
            </a:r>
            <a:endParaRPr i="1" sz="1400">
              <a:solidFill>
                <a:schemeClr val="dk1"/>
              </a:solidFill>
              <a:highlight>
                <a:srgbClr val="FFFFFF"/>
              </a:highlight>
              <a:latin typeface="Nunito"/>
              <a:ea typeface="Nunito"/>
              <a:cs typeface="Nunito"/>
              <a:sym typeface="Nunito"/>
            </a:endParaRPr>
          </a:p>
          <a:p>
            <a:pPr indent="-317500" lvl="0" marL="457200" rtl="0" algn="l">
              <a:lnSpc>
                <a:spcPct val="150000"/>
              </a:lnSpc>
              <a:spcBef>
                <a:spcPts val="0"/>
              </a:spcBef>
              <a:spcAft>
                <a:spcPts val="0"/>
              </a:spcAft>
              <a:buClr>
                <a:schemeClr val="dk1"/>
              </a:buClr>
              <a:buSzPts val="1400"/>
              <a:buFont typeface="Nunito"/>
              <a:buChar char="●"/>
            </a:pPr>
            <a:r>
              <a:rPr i="1" lang="en" sz="1400">
                <a:solidFill>
                  <a:schemeClr val="dk1"/>
                </a:solidFill>
                <a:highlight>
                  <a:srgbClr val="FFFFFF"/>
                </a:highlight>
                <a:latin typeface="Nunito"/>
                <a:ea typeface="Nunito"/>
                <a:cs typeface="Nunito"/>
                <a:sym typeface="Nunito"/>
              </a:rPr>
              <a:t>Provide the decision maker "enough" but limited number of Pareto points for selection resulting in decision variable values."</a:t>
            </a:r>
            <a:endParaRPr i="1" sz="1400">
              <a:solidFill>
                <a:schemeClr val="dk1"/>
              </a:solidFill>
              <a:highlight>
                <a:srgbClr val="FFFFFF"/>
              </a:highlight>
              <a:latin typeface="Nunito"/>
              <a:ea typeface="Nunito"/>
              <a:cs typeface="Nunito"/>
              <a:sym typeface="Nunito"/>
            </a:endParaRPr>
          </a:p>
          <a:p>
            <a:pPr indent="0" lvl="0" marL="0" rtl="0" algn="l">
              <a:spcBef>
                <a:spcPts val="0"/>
              </a:spcBef>
              <a:spcAft>
                <a:spcPts val="1600"/>
              </a:spcAft>
              <a:buNone/>
            </a:pPr>
            <a:r>
              <a:t/>
            </a:r>
            <a:endParaRPr>
              <a:latin typeface="Nunito"/>
              <a:ea typeface="Nunito"/>
              <a:cs typeface="Nunito"/>
              <a:sym typeface="Nunito"/>
            </a:endParaRPr>
          </a:p>
        </p:txBody>
      </p:sp>
      <p:sp>
        <p:nvSpPr>
          <p:cNvPr id="285" name="Google Shape;285;p30"/>
          <p:cNvSpPr/>
          <p:nvPr/>
        </p:nvSpPr>
        <p:spPr>
          <a:xfrm>
            <a:off x="835313" y="167175"/>
            <a:ext cx="7473375" cy="840275"/>
          </a:xfrm>
          <a:prstGeom prst="flowChartOffpageConnector">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86" name="Google Shape;286;p30"/>
          <p:cNvSpPr txBox="1"/>
          <p:nvPr>
            <p:ph type="title"/>
          </p:nvPr>
        </p:nvSpPr>
        <p:spPr>
          <a:xfrm>
            <a:off x="311700" y="300963"/>
            <a:ext cx="8520600" cy="572700"/>
          </a:xfrm>
          <a:prstGeom prst="rect">
            <a:avLst/>
          </a:prstGeom>
          <a:noFill/>
        </p:spPr>
        <p:txBody>
          <a:bodyPr anchorCtr="0" anchor="t" bIns="91425" lIns="91425" spcFirstLastPara="1" rIns="91425" wrap="square" tIns="91425">
            <a:noAutofit/>
          </a:bodyPr>
          <a:lstStyle/>
          <a:p>
            <a:pPr indent="0" lvl="0" marL="0" rtl="0" algn="ctr">
              <a:spcBef>
                <a:spcPts val="0"/>
              </a:spcBef>
              <a:spcAft>
                <a:spcPts val="0"/>
              </a:spcAft>
              <a:buNone/>
            </a:pPr>
            <a:r>
              <a:rPr lang="en">
                <a:solidFill>
                  <a:srgbClr val="FFFFFF"/>
                </a:solidFill>
                <a:latin typeface="Nunito ExtraBold"/>
                <a:ea typeface="Nunito ExtraBold"/>
                <a:cs typeface="Nunito ExtraBold"/>
                <a:sym typeface="Nunito ExtraBold"/>
              </a:rPr>
              <a:t>Goals</a:t>
            </a:r>
            <a:endParaRPr>
              <a:solidFill>
                <a:srgbClr val="FFFFFF"/>
              </a:solidFill>
              <a:latin typeface="Nunito ExtraBold"/>
              <a:ea typeface="Nunito ExtraBold"/>
              <a:cs typeface="Nunito ExtraBold"/>
              <a:sym typeface="Nunito ExtraBold"/>
            </a:endParaRPr>
          </a:p>
        </p:txBody>
      </p:sp>
      <p:sp>
        <p:nvSpPr>
          <p:cNvPr id="287" name="Google Shape;287;p30"/>
          <p:cNvSpPr/>
          <p:nvPr/>
        </p:nvSpPr>
        <p:spPr>
          <a:xfrm>
            <a:off x="0" y="0"/>
            <a:ext cx="338700" cy="280800"/>
          </a:xfrm>
          <a:prstGeom prst="triangle">
            <a:avLst>
              <a:gd fmla="val 50000" name="adj"/>
            </a:avLst>
          </a:pr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FFF"/>
        </a:solidFill>
      </p:bgPr>
    </p:bg>
    <p:spTree>
      <p:nvGrpSpPr>
        <p:cNvPr id="291" name="Shape 291"/>
        <p:cNvGrpSpPr/>
        <p:nvPr/>
      </p:nvGrpSpPr>
      <p:grpSpPr>
        <a:xfrm>
          <a:off x="0" y="0"/>
          <a:ext cx="0" cy="0"/>
          <a:chOff x="0" y="0"/>
          <a:chExt cx="0" cy="0"/>
        </a:xfrm>
      </p:grpSpPr>
      <p:sp>
        <p:nvSpPr>
          <p:cNvPr id="292" name="Google Shape;292;p31"/>
          <p:cNvSpPr txBox="1"/>
          <p:nvPr>
            <p:ph idx="1" type="body"/>
          </p:nvPr>
        </p:nvSpPr>
        <p:spPr>
          <a:xfrm>
            <a:off x="311700" y="1113525"/>
            <a:ext cx="5883900" cy="3416400"/>
          </a:xfrm>
          <a:prstGeom prst="rect">
            <a:avLst/>
          </a:prstGeom>
          <a:ln cap="flat" cmpd="sng" w="9525">
            <a:solidFill>
              <a:srgbClr val="FFF2CC"/>
            </a:solidFill>
            <a:prstDash val="solid"/>
            <a:round/>
            <a:headEnd len="sm" w="sm" type="none"/>
            <a:tailEnd len="sm" w="sm" type="none"/>
          </a:ln>
        </p:spPr>
        <p:txBody>
          <a:bodyPr anchorCtr="0" anchor="t" bIns="91425" lIns="91425" spcFirstLastPara="1" rIns="91425" wrap="square" tIns="91425">
            <a:noAutofit/>
          </a:bodyPr>
          <a:lstStyle/>
          <a:p>
            <a:pPr indent="0" lvl="0" marL="0" rtl="0" algn="l">
              <a:lnSpc>
                <a:spcPct val="150000"/>
              </a:lnSpc>
              <a:spcBef>
                <a:spcPts val="700"/>
              </a:spcBef>
              <a:spcAft>
                <a:spcPts val="0"/>
              </a:spcAft>
              <a:buNone/>
            </a:pPr>
            <a:r>
              <a:rPr lang="en">
                <a:solidFill>
                  <a:srgbClr val="444444"/>
                </a:solidFill>
                <a:highlight>
                  <a:srgbClr val="FFFFFF"/>
                </a:highlight>
                <a:latin typeface="Nunito"/>
                <a:ea typeface="Nunito"/>
                <a:cs typeface="Nunito"/>
                <a:sym typeface="Nunito"/>
              </a:rPr>
              <a:t>"</a:t>
            </a:r>
            <a:r>
              <a:rPr i="1" lang="en">
                <a:solidFill>
                  <a:srgbClr val="444444"/>
                </a:solidFill>
                <a:highlight>
                  <a:srgbClr val="FFFFFF"/>
                </a:highlight>
                <a:latin typeface="Nunito"/>
                <a:ea typeface="Nunito"/>
                <a:cs typeface="Nunito"/>
                <a:sym typeface="Nunito"/>
              </a:rPr>
              <a:t>a vector of decision variables which satisfies constraints and optimizes a vector function whose elements represent the objective functions. These functions form the mathematical description of performance criteria which are usually in conflict with each other. Hence, the term "optimize" means finding such a solution which would give the values of all the objective functions acceptable to the decision maker."</a:t>
            </a:r>
            <a:endParaRPr i="1">
              <a:solidFill>
                <a:schemeClr val="dk1"/>
              </a:solidFill>
              <a:highlight>
                <a:srgbClr val="FFFFFF"/>
              </a:highlight>
              <a:latin typeface="Nunito"/>
              <a:ea typeface="Nunito"/>
              <a:cs typeface="Nunito"/>
              <a:sym typeface="Nunito"/>
            </a:endParaRPr>
          </a:p>
          <a:p>
            <a:pPr indent="0" lvl="0" marL="0" rtl="0" algn="l">
              <a:spcBef>
                <a:spcPts val="0"/>
              </a:spcBef>
              <a:spcAft>
                <a:spcPts val="1600"/>
              </a:spcAft>
              <a:buNone/>
            </a:pPr>
            <a:r>
              <a:t/>
            </a:r>
            <a:endParaRPr>
              <a:latin typeface="Nunito"/>
              <a:ea typeface="Nunito"/>
              <a:cs typeface="Nunito"/>
              <a:sym typeface="Nunito"/>
            </a:endParaRPr>
          </a:p>
        </p:txBody>
      </p:sp>
      <p:sp>
        <p:nvSpPr>
          <p:cNvPr id="293" name="Google Shape;293;p31"/>
          <p:cNvSpPr/>
          <p:nvPr/>
        </p:nvSpPr>
        <p:spPr>
          <a:xfrm>
            <a:off x="835313" y="167175"/>
            <a:ext cx="7473375" cy="840275"/>
          </a:xfrm>
          <a:prstGeom prst="flowChartOffpageConnector">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94" name="Google Shape;294;p31"/>
          <p:cNvSpPr txBox="1"/>
          <p:nvPr>
            <p:ph type="title"/>
          </p:nvPr>
        </p:nvSpPr>
        <p:spPr>
          <a:xfrm>
            <a:off x="311700" y="300963"/>
            <a:ext cx="8520600" cy="572700"/>
          </a:xfrm>
          <a:prstGeom prst="rect">
            <a:avLst/>
          </a:prstGeom>
          <a:noFill/>
        </p:spPr>
        <p:txBody>
          <a:bodyPr anchorCtr="0" anchor="t" bIns="91425" lIns="91425" spcFirstLastPara="1" rIns="91425" wrap="square" tIns="91425">
            <a:noAutofit/>
          </a:bodyPr>
          <a:lstStyle/>
          <a:p>
            <a:pPr indent="0" lvl="0" marL="0" rtl="0" algn="ctr">
              <a:spcBef>
                <a:spcPts val="0"/>
              </a:spcBef>
              <a:spcAft>
                <a:spcPts val="0"/>
              </a:spcAft>
              <a:buNone/>
            </a:pPr>
            <a:r>
              <a:rPr lang="en">
                <a:solidFill>
                  <a:srgbClr val="FFFFFF"/>
                </a:solidFill>
                <a:latin typeface="Nunito ExtraBold"/>
                <a:ea typeface="Nunito ExtraBold"/>
                <a:cs typeface="Nunito ExtraBold"/>
                <a:sym typeface="Nunito ExtraBold"/>
              </a:rPr>
              <a:t>Solution</a:t>
            </a:r>
            <a:endParaRPr>
              <a:solidFill>
                <a:srgbClr val="FFFFFF"/>
              </a:solidFill>
              <a:latin typeface="Nunito ExtraBold"/>
              <a:ea typeface="Nunito ExtraBold"/>
              <a:cs typeface="Nunito ExtraBold"/>
              <a:sym typeface="Nunito ExtraBold"/>
            </a:endParaRPr>
          </a:p>
        </p:txBody>
      </p:sp>
      <p:sp>
        <p:nvSpPr>
          <p:cNvPr id="295" name="Google Shape;295;p31"/>
          <p:cNvSpPr/>
          <p:nvPr/>
        </p:nvSpPr>
        <p:spPr>
          <a:xfrm>
            <a:off x="0" y="0"/>
            <a:ext cx="338700" cy="280800"/>
          </a:xfrm>
          <a:prstGeom prst="triangle">
            <a:avLst>
              <a:gd fmla="val 50000" name="adj"/>
            </a:avLst>
          </a:pr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FFF"/>
        </a:solidFill>
      </p:bgPr>
    </p:bg>
    <p:spTree>
      <p:nvGrpSpPr>
        <p:cNvPr id="61" name="Shape 61"/>
        <p:cNvGrpSpPr/>
        <p:nvPr/>
      </p:nvGrpSpPr>
      <p:grpSpPr>
        <a:xfrm>
          <a:off x="0" y="0"/>
          <a:ext cx="0" cy="0"/>
          <a:chOff x="0" y="0"/>
          <a:chExt cx="0" cy="0"/>
        </a:xfrm>
      </p:grpSpPr>
      <p:sp>
        <p:nvSpPr>
          <p:cNvPr id="62" name="Google Shape;62;p14"/>
          <p:cNvSpPr/>
          <p:nvPr/>
        </p:nvSpPr>
        <p:spPr>
          <a:xfrm>
            <a:off x="835325" y="167175"/>
            <a:ext cx="3484875" cy="4976325"/>
          </a:xfrm>
          <a:prstGeom prst="flowChartOffpageConnector">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3" name="Google Shape;63;p14"/>
          <p:cNvSpPr txBox="1"/>
          <p:nvPr>
            <p:ph type="title"/>
          </p:nvPr>
        </p:nvSpPr>
        <p:spPr>
          <a:xfrm>
            <a:off x="653113" y="307350"/>
            <a:ext cx="3849300" cy="572700"/>
          </a:xfrm>
          <a:prstGeom prst="rect">
            <a:avLst/>
          </a:prstGeom>
          <a:noFill/>
        </p:spPr>
        <p:txBody>
          <a:bodyPr anchorCtr="0" anchor="t" bIns="91425" lIns="91425" spcFirstLastPara="1" rIns="91425" wrap="square" tIns="91425">
            <a:noAutofit/>
          </a:bodyPr>
          <a:lstStyle/>
          <a:p>
            <a:pPr indent="0" lvl="0" marL="0" rtl="0" algn="ctr">
              <a:spcBef>
                <a:spcPts val="0"/>
              </a:spcBef>
              <a:spcAft>
                <a:spcPts val="0"/>
              </a:spcAft>
              <a:buNone/>
            </a:pPr>
            <a:r>
              <a:rPr lang="en">
                <a:solidFill>
                  <a:srgbClr val="FFFFFF"/>
                </a:solidFill>
                <a:latin typeface="Nunito ExtraBold"/>
                <a:ea typeface="Nunito ExtraBold"/>
                <a:cs typeface="Nunito ExtraBold"/>
                <a:sym typeface="Nunito ExtraBold"/>
              </a:rPr>
              <a:t>Table of Contents</a:t>
            </a:r>
            <a:endParaRPr>
              <a:solidFill>
                <a:srgbClr val="FFFFFF"/>
              </a:solidFill>
              <a:latin typeface="Nunito ExtraBold"/>
              <a:ea typeface="Nunito ExtraBold"/>
              <a:cs typeface="Nunito ExtraBold"/>
              <a:sym typeface="Nunito ExtraBold"/>
            </a:endParaRPr>
          </a:p>
        </p:txBody>
      </p:sp>
      <p:sp>
        <p:nvSpPr>
          <p:cNvPr id="64" name="Google Shape;64;p14"/>
          <p:cNvSpPr txBox="1"/>
          <p:nvPr>
            <p:ph idx="1" type="body"/>
          </p:nvPr>
        </p:nvSpPr>
        <p:spPr>
          <a:xfrm>
            <a:off x="865725" y="948775"/>
            <a:ext cx="4352100" cy="3416400"/>
          </a:xfrm>
          <a:prstGeom prst="rect">
            <a:avLst/>
          </a:prstGeom>
          <a:ln>
            <a:noFill/>
          </a:ln>
        </p:spPr>
        <p:txBody>
          <a:bodyPr anchorCtr="0" anchor="t" bIns="91425" lIns="91425" spcFirstLastPara="1" rIns="91425" wrap="square" tIns="91425">
            <a:noAutofit/>
          </a:bodyPr>
          <a:lstStyle/>
          <a:p>
            <a:pPr indent="-342900" lvl="0" marL="457200" rtl="0" algn="l">
              <a:spcBef>
                <a:spcPts val="0"/>
              </a:spcBef>
              <a:spcAft>
                <a:spcPts val="0"/>
              </a:spcAft>
              <a:buClr>
                <a:srgbClr val="FFFFFF"/>
              </a:buClr>
              <a:buSzPts val="1800"/>
              <a:buFont typeface="Nunito"/>
              <a:buAutoNum type="arabicPeriod"/>
            </a:pPr>
            <a:r>
              <a:rPr lang="en">
                <a:solidFill>
                  <a:srgbClr val="FFFFFF"/>
                </a:solidFill>
                <a:latin typeface="Nunito"/>
                <a:ea typeface="Nunito"/>
                <a:cs typeface="Nunito"/>
                <a:sym typeface="Nunito"/>
              </a:rPr>
              <a:t>Notable Uses</a:t>
            </a:r>
            <a:endParaRPr>
              <a:solidFill>
                <a:srgbClr val="FFFFFF"/>
              </a:solidFill>
              <a:latin typeface="Nunito"/>
              <a:ea typeface="Nunito"/>
              <a:cs typeface="Nunito"/>
              <a:sym typeface="Nunito"/>
            </a:endParaRPr>
          </a:p>
          <a:p>
            <a:pPr indent="-342900" lvl="0" marL="457200" rtl="0" algn="l">
              <a:spcBef>
                <a:spcPts val="0"/>
              </a:spcBef>
              <a:spcAft>
                <a:spcPts val="0"/>
              </a:spcAft>
              <a:buClr>
                <a:srgbClr val="FFFFFF"/>
              </a:buClr>
              <a:buSzPts val="1800"/>
              <a:buFont typeface="Nunito"/>
              <a:buAutoNum type="arabicPeriod"/>
            </a:pPr>
            <a:r>
              <a:rPr lang="en">
                <a:solidFill>
                  <a:srgbClr val="FFFFFF"/>
                </a:solidFill>
                <a:latin typeface="Nunito"/>
                <a:ea typeface="Nunito"/>
                <a:cs typeface="Nunito"/>
                <a:sym typeface="Nunito"/>
              </a:rPr>
              <a:t>Evolution</a:t>
            </a:r>
            <a:endParaRPr>
              <a:solidFill>
                <a:srgbClr val="FFFFFF"/>
              </a:solidFill>
              <a:latin typeface="Nunito"/>
              <a:ea typeface="Nunito"/>
              <a:cs typeface="Nunito"/>
              <a:sym typeface="Nunito"/>
            </a:endParaRPr>
          </a:p>
          <a:p>
            <a:pPr indent="-342900" lvl="0" marL="457200" rtl="0" algn="l">
              <a:spcBef>
                <a:spcPts val="0"/>
              </a:spcBef>
              <a:spcAft>
                <a:spcPts val="0"/>
              </a:spcAft>
              <a:buClr>
                <a:srgbClr val="FFFFFF"/>
              </a:buClr>
              <a:buSzPts val="1800"/>
              <a:buFont typeface="Nunito"/>
              <a:buAutoNum type="arabicPeriod"/>
            </a:pPr>
            <a:r>
              <a:rPr lang="en">
                <a:solidFill>
                  <a:srgbClr val="FFFFFF"/>
                </a:solidFill>
                <a:latin typeface="Nunito"/>
                <a:ea typeface="Nunito"/>
                <a:cs typeface="Nunito"/>
                <a:sym typeface="Nunito"/>
              </a:rPr>
              <a:t>Computational Evolution</a:t>
            </a:r>
            <a:endParaRPr>
              <a:solidFill>
                <a:srgbClr val="FFFFFF"/>
              </a:solidFill>
              <a:latin typeface="Nunito"/>
              <a:ea typeface="Nunito"/>
              <a:cs typeface="Nunito"/>
              <a:sym typeface="Nunito"/>
            </a:endParaRPr>
          </a:p>
          <a:p>
            <a:pPr indent="-342900" lvl="0" marL="457200" rtl="0" algn="l">
              <a:spcBef>
                <a:spcPts val="0"/>
              </a:spcBef>
              <a:spcAft>
                <a:spcPts val="0"/>
              </a:spcAft>
              <a:buClr>
                <a:srgbClr val="FFFFFF"/>
              </a:buClr>
              <a:buSzPts val="1800"/>
              <a:buFont typeface="Nunito"/>
              <a:buAutoNum type="arabicPeriod"/>
            </a:pPr>
            <a:r>
              <a:rPr lang="en">
                <a:solidFill>
                  <a:srgbClr val="FFFFFF"/>
                </a:solidFill>
                <a:latin typeface="Nunito"/>
                <a:ea typeface="Nunito"/>
                <a:cs typeface="Nunito"/>
                <a:sym typeface="Nunito"/>
              </a:rPr>
              <a:t>Mutation</a:t>
            </a:r>
            <a:endParaRPr>
              <a:solidFill>
                <a:srgbClr val="FFFFFF"/>
              </a:solidFill>
              <a:latin typeface="Nunito"/>
              <a:ea typeface="Nunito"/>
              <a:cs typeface="Nunito"/>
              <a:sym typeface="Nunito"/>
            </a:endParaRPr>
          </a:p>
          <a:p>
            <a:pPr indent="-342900" lvl="0" marL="457200" rtl="0" algn="l">
              <a:spcBef>
                <a:spcPts val="0"/>
              </a:spcBef>
              <a:spcAft>
                <a:spcPts val="0"/>
              </a:spcAft>
              <a:buClr>
                <a:srgbClr val="FFFFFF"/>
              </a:buClr>
              <a:buSzPts val="1800"/>
              <a:buFont typeface="Nunito"/>
              <a:buAutoNum type="arabicPeriod"/>
            </a:pPr>
            <a:r>
              <a:rPr lang="en">
                <a:solidFill>
                  <a:srgbClr val="FFFFFF"/>
                </a:solidFill>
                <a:latin typeface="Nunito"/>
                <a:ea typeface="Nunito"/>
                <a:cs typeface="Nunito"/>
                <a:sym typeface="Nunito"/>
              </a:rPr>
              <a:t>Fitness Functions</a:t>
            </a:r>
            <a:endParaRPr>
              <a:solidFill>
                <a:srgbClr val="FFFFFF"/>
              </a:solidFill>
              <a:latin typeface="Nunito"/>
              <a:ea typeface="Nunito"/>
              <a:cs typeface="Nunito"/>
              <a:sym typeface="Nunito"/>
            </a:endParaRPr>
          </a:p>
          <a:p>
            <a:pPr indent="-342900" lvl="0" marL="457200" rtl="0" algn="l">
              <a:spcBef>
                <a:spcPts val="0"/>
              </a:spcBef>
              <a:spcAft>
                <a:spcPts val="0"/>
              </a:spcAft>
              <a:buClr>
                <a:srgbClr val="FFFFFF"/>
              </a:buClr>
              <a:buSzPts val="1800"/>
              <a:buFont typeface="Nunito"/>
              <a:buAutoNum type="arabicPeriod"/>
            </a:pPr>
            <a:r>
              <a:rPr lang="en">
                <a:solidFill>
                  <a:srgbClr val="FFFFFF"/>
                </a:solidFill>
                <a:latin typeface="Nunito"/>
                <a:ea typeface="Nunito"/>
                <a:cs typeface="Nunito"/>
                <a:sym typeface="Nunito"/>
              </a:rPr>
              <a:t>Truncation</a:t>
            </a:r>
            <a:endParaRPr>
              <a:solidFill>
                <a:srgbClr val="FFFFFF"/>
              </a:solidFill>
              <a:latin typeface="Nunito"/>
              <a:ea typeface="Nunito"/>
              <a:cs typeface="Nunito"/>
              <a:sym typeface="Nunito"/>
            </a:endParaRPr>
          </a:p>
          <a:p>
            <a:pPr indent="-342900" lvl="0" marL="457200" rtl="0" algn="l">
              <a:spcBef>
                <a:spcPts val="0"/>
              </a:spcBef>
              <a:spcAft>
                <a:spcPts val="0"/>
              </a:spcAft>
              <a:buClr>
                <a:srgbClr val="FFFFFF"/>
              </a:buClr>
              <a:buSzPts val="1800"/>
              <a:buFont typeface="Nunito"/>
              <a:buAutoNum type="arabicPeriod"/>
            </a:pPr>
            <a:r>
              <a:rPr lang="en">
                <a:solidFill>
                  <a:srgbClr val="FFFFFF"/>
                </a:solidFill>
                <a:latin typeface="Nunito"/>
                <a:ea typeface="Nunito"/>
                <a:cs typeface="Nunito"/>
                <a:sym typeface="Nunito"/>
              </a:rPr>
              <a:t>Crossover</a:t>
            </a:r>
            <a:endParaRPr>
              <a:solidFill>
                <a:srgbClr val="FFFFFF"/>
              </a:solidFill>
              <a:latin typeface="Nunito"/>
              <a:ea typeface="Nunito"/>
              <a:cs typeface="Nunito"/>
              <a:sym typeface="Nunito"/>
            </a:endParaRPr>
          </a:p>
          <a:p>
            <a:pPr indent="-342900" lvl="0" marL="457200" rtl="0" algn="l">
              <a:spcBef>
                <a:spcPts val="0"/>
              </a:spcBef>
              <a:spcAft>
                <a:spcPts val="0"/>
              </a:spcAft>
              <a:buClr>
                <a:srgbClr val="FFFFFF"/>
              </a:buClr>
              <a:buSzPts val="1800"/>
              <a:buFont typeface="Nunito"/>
              <a:buAutoNum type="arabicPeriod"/>
            </a:pPr>
            <a:r>
              <a:rPr lang="en">
                <a:solidFill>
                  <a:srgbClr val="FFFFFF"/>
                </a:solidFill>
                <a:latin typeface="Nunito"/>
                <a:ea typeface="Nunito"/>
                <a:cs typeface="Nunito"/>
                <a:sym typeface="Nunito"/>
              </a:rPr>
              <a:t>Multi-Objective EA</a:t>
            </a:r>
            <a:endParaRPr>
              <a:solidFill>
                <a:srgbClr val="FFFFFF"/>
              </a:solidFill>
              <a:latin typeface="Nunito"/>
              <a:ea typeface="Nunito"/>
              <a:cs typeface="Nunito"/>
              <a:sym typeface="Nunito"/>
            </a:endParaRPr>
          </a:p>
          <a:p>
            <a:pPr indent="-342900" lvl="0" marL="457200" rtl="0" algn="l">
              <a:spcBef>
                <a:spcPts val="0"/>
              </a:spcBef>
              <a:spcAft>
                <a:spcPts val="0"/>
              </a:spcAft>
              <a:buClr>
                <a:srgbClr val="FFFFFF"/>
              </a:buClr>
              <a:buSzPts val="1800"/>
              <a:buFont typeface="Nunito"/>
              <a:buAutoNum type="arabicPeriod"/>
            </a:pPr>
            <a:r>
              <a:rPr lang="en">
                <a:solidFill>
                  <a:srgbClr val="FFFFFF"/>
                </a:solidFill>
                <a:latin typeface="Nunito"/>
                <a:ea typeface="Nunito"/>
                <a:cs typeface="Nunito"/>
                <a:sym typeface="Nunito"/>
              </a:rPr>
              <a:t>Pareto</a:t>
            </a:r>
            <a:endParaRPr>
              <a:solidFill>
                <a:srgbClr val="FFFFFF"/>
              </a:solidFill>
              <a:latin typeface="Nunito"/>
              <a:ea typeface="Nunito"/>
              <a:cs typeface="Nunito"/>
              <a:sym typeface="Nunito"/>
            </a:endParaRPr>
          </a:p>
          <a:p>
            <a:pPr indent="-342900" lvl="0" marL="457200" rtl="0" algn="l">
              <a:spcBef>
                <a:spcPts val="0"/>
              </a:spcBef>
              <a:spcAft>
                <a:spcPts val="0"/>
              </a:spcAft>
              <a:buClr>
                <a:srgbClr val="FFFFFF"/>
              </a:buClr>
              <a:buSzPts val="1800"/>
              <a:buFont typeface="Nunito"/>
              <a:buAutoNum type="arabicPeriod"/>
            </a:pPr>
            <a:r>
              <a:rPr lang="en">
                <a:solidFill>
                  <a:srgbClr val="FFFFFF"/>
                </a:solidFill>
                <a:latin typeface="Nunito"/>
                <a:ea typeface="Nunito"/>
                <a:cs typeface="Nunito"/>
                <a:sym typeface="Nunito"/>
              </a:rPr>
              <a:t>Best MOEAs</a:t>
            </a:r>
            <a:endParaRPr>
              <a:solidFill>
                <a:srgbClr val="FFFFFF"/>
              </a:solidFill>
              <a:latin typeface="Nunito"/>
              <a:ea typeface="Nunito"/>
              <a:cs typeface="Nunito"/>
              <a:sym typeface="Nunito"/>
            </a:endParaRPr>
          </a:p>
        </p:txBody>
      </p:sp>
      <p:sp>
        <p:nvSpPr>
          <p:cNvPr id="65" name="Google Shape;65;p14"/>
          <p:cNvSpPr/>
          <p:nvPr/>
        </p:nvSpPr>
        <p:spPr>
          <a:xfrm>
            <a:off x="0" y="0"/>
            <a:ext cx="338700" cy="280800"/>
          </a:xfrm>
          <a:prstGeom prst="triangle">
            <a:avLst>
              <a:gd fmla="val 50000" name="adj"/>
            </a:avLst>
          </a:pr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9" name="Shape 299"/>
        <p:cNvGrpSpPr/>
        <p:nvPr/>
      </p:nvGrpSpPr>
      <p:grpSpPr>
        <a:xfrm>
          <a:off x="0" y="0"/>
          <a:ext cx="0" cy="0"/>
          <a:chOff x="0" y="0"/>
          <a:chExt cx="0" cy="0"/>
        </a:xfrm>
      </p:grpSpPr>
      <p:sp>
        <p:nvSpPr>
          <p:cNvPr id="300" name="Google Shape;300;p32"/>
          <p:cNvSpPr txBox="1"/>
          <p:nvPr>
            <p:ph type="ctrTitle"/>
          </p:nvPr>
        </p:nvSpPr>
        <p:spPr>
          <a:xfrm>
            <a:off x="311702" y="277975"/>
            <a:ext cx="6764700" cy="25191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lang="en">
                <a:latin typeface="Nunito SemiBold"/>
                <a:ea typeface="Nunito SemiBold"/>
                <a:cs typeface="Nunito SemiBold"/>
                <a:sym typeface="Nunito SemiBold"/>
              </a:rPr>
              <a:t>Pareto</a:t>
            </a:r>
            <a:endParaRPr>
              <a:latin typeface="Nunito SemiBold"/>
              <a:ea typeface="Nunito SemiBold"/>
              <a:cs typeface="Nunito SemiBold"/>
              <a:sym typeface="Nunito SemiBold"/>
            </a:endParaRPr>
          </a:p>
        </p:txBody>
      </p:sp>
      <p:sp>
        <p:nvSpPr>
          <p:cNvPr id="301" name="Google Shape;301;p32"/>
          <p:cNvSpPr txBox="1"/>
          <p:nvPr/>
        </p:nvSpPr>
        <p:spPr>
          <a:xfrm>
            <a:off x="1539150" y="2971150"/>
            <a:ext cx="3604200" cy="7890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t/>
            </a:r>
            <a:endParaRPr>
              <a:solidFill>
                <a:srgbClr val="999999"/>
              </a:solidFill>
              <a:latin typeface="Nunito"/>
              <a:ea typeface="Nunito"/>
              <a:cs typeface="Nunito"/>
              <a:sym typeface="Nunito"/>
            </a:endParaRPr>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FFF"/>
        </a:solidFill>
      </p:bgPr>
    </p:bg>
    <p:spTree>
      <p:nvGrpSpPr>
        <p:cNvPr id="305" name="Shape 305"/>
        <p:cNvGrpSpPr/>
        <p:nvPr/>
      </p:nvGrpSpPr>
      <p:grpSpPr>
        <a:xfrm>
          <a:off x="0" y="0"/>
          <a:ext cx="0" cy="0"/>
          <a:chOff x="0" y="0"/>
          <a:chExt cx="0" cy="0"/>
        </a:xfrm>
      </p:grpSpPr>
      <p:sp>
        <p:nvSpPr>
          <p:cNvPr id="306" name="Google Shape;306;p33"/>
          <p:cNvSpPr/>
          <p:nvPr/>
        </p:nvSpPr>
        <p:spPr>
          <a:xfrm>
            <a:off x="835313" y="167175"/>
            <a:ext cx="7473375" cy="840275"/>
          </a:xfrm>
          <a:prstGeom prst="flowChartOffpageConnector">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07" name="Google Shape;307;p33"/>
          <p:cNvSpPr txBox="1"/>
          <p:nvPr>
            <p:ph type="title"/>
          </p:nvPr>
        </p:nvSpPr>
        <p:spPr>
          <a:xfrm>
            <a:off x="311700" y="300963"/>
            <a:ext cx="8520600" cy="572700"/>
          </a:xfrm>
          <a:prstGeom prst="rect">
            <a:avLst/>
          </a:prstGeom>
          <a:noFill/>
        </p:spPr>
        <p:txBody>
          <a:bodyPr anchorCtr="0" anchor="t" bIns="91425" lIns="91425" spcFirstLastPara="1" rIns="91425" wrap="square" tIns="91425">
            <a:noAutofit/>
          </a:bodyPr>
          <a:lstStyle/>
          <a:p>
            <a:pPr indent="0" lvl="0" marL="0" rtl="0" algn="ctr">
              <a:spcBef>
                <a:spcPts val="0"/>
              </a:spcBef>
              <a:spcAft>
                <a:spcPts val="0"/>
              </a:spcAft>
              <a:buNone/>
            </a:pPr>
            <a:r>
              <a:rPr lang="en">
                <a:solidFill>
                  <a:srgbClr val="FFFFFF"/>
                </a:solidFill>
                <a:latin typeface="Nunito ExtraBold"/>
                <a:ea typeface="Nunito ExtraBold"/>
                <a:cs typeface="Nunito ExtraBold"/>
                <a:sym typeface="Nunito ExtraBold"/>
              </a:rPr>
              <a:t>Theory</a:t>
            </a:r>
            <a:endParaRPr>
              <a:solidFill>
                <a:srgbClr val="FFFFFF"/>
              </a:solidFill>
              <a:latin typeface="Nunito ExtraBold"/>
              <a:ea typeface="Nunito ExtraBold"/>
              <a:cs typeface="Nunito ExtraBold"/>
              <a:sym typeface="Nunito ExtraBold"/>
            </a:endParaRPr>
          </a:p>
        </p:txBody>
      </p:sp>
      <p:sp>
        <p:nvSpPr>
          <p:cNvPr id="308" name="Google Shape;308;p33"/>
          <p:cNvSpPr/>
          <p:nvPr/>
        </p:nvSpPr>
        <p:spPr>
          <a:xfrm>
            <a:off x="0" y="0"/>
            <a:ext cx="338700" cy="280800"/>
          </a:xfrm>
          <a:prstGeom prst="triangle">
            <a:avLst>
              <a:gd fmla="val 50000" name="adj"/>
            </a:avLst>
          </a:pr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309" name="Google Shape;309;p33"/>
          <p:cNvPicPr preferRelativeResize="0"/>
          <p:nvPr/>
        </p:nvPicPr>
        <p:blipFill>
          <a:blip r:embed="rId3">
            <a:alphaModFix/>
          </a:blip>
          <a:stretch>
            <a:fillRect/>
          </a:stretch>
        </p:blipFill>
        <p:spPr>
          <a:xfrm>
            <a:off x="0" y="1291819"/>
            <a:ext cx="9144000" cy="2969012"/>
          </a:xfrm>
          <a:prstGeom prst="rect">
            <a:avLst/>
          </a:prstGeom>
          <a:noFill/>
          <a:ln>
            <a:noFill/>
          </a:ln>
        </p:spPr>
      </p:pic>
      <p:sp>
        <p:nvSpPr>
          <p:cNvPr id="310" name="Google Shape;310;p33"/>
          <p:cNvSpPr/>
          <p:nvPr/>
        </p:nvSpPr>
        <p:spPr>
          <a:xfrm>
            <a:off x="58450" y="2123025"/>
            <a:ext cx="8806500" cy="448800"/>
          </a:xfrm>
          <a:prstGeom prst="rect">
            <a:avLst/>
          </a:prstGeom>
          <a:noFill/>
          <a:ln cap="flat" cmpd="sng" w="19050">
            <a:solidFill>
              <a:srgbClr val="FF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FFF"/>
        </a:solidFill>
      </p:bgPr>
    </p:bg>
    <p:spTree>
      <p:nvGrpSpPr>
        <p:cNvPr id="314" name="Shape 314"/>
        <p:cNvGrpSpPr/>
        <p:nvPr/>
      </p:nvGrpSpPr>
      <p:grpSpPr>
        <a:xfrm>
          <a:off x="0" y="0"/>
          <a:ext cx="0" cy="0"/>
          <a:chOff x="0" y="0"/>
          <a:chExt cx="0" cy="0"/>
        </a:xfrm>
      </p:grpSpPr>
      <p:sp>
        <p:nvSpPr>
          <p:cNvPr id="315" name="Google Shape;315;p34"/>
          <p:cNvSpPr/>
          <p:nvPr/>
        </p:nvSpPr>
        <p:spPr>
          <a:xfrm>
            <a:off x="835313" y="167175"/>
            <a:ext cx="7473375" cy="840275"/>
          </a:xfrm>
          <a:prstGeom prst="flowChartOffpageConnector">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16" name="Google Shape;316;p34"/>
          <p:cNvSpPr txBox="1"/>
          <p:nvPr>
            <p:ph type="title"/>
          </p:nvPr>
        </p:nvSpPr>
        <p:spPr>
          <a:xfrm>
            <a:off x="311700" y="300963"/>
            <a:ext cx="8520600" cy="572700"/>
          </a:xfrm>
          <a:prstGeom prst="rect">
            <a:avLst/>
          </a:prstGeom>
          <a:noFill/>
        </p:spPr>
        <p:txBody>
          <a:bodyPr anchorCtr="0" anchor="t" bIns="91425" lIns="91425" spcFirstLastPara="1" rIns="91425" wrap="square" tIns="91425">
            <a:noAutofit/>
          </a:bodyPr>
          <a:lstStyle/>
          <a:p>
            <a:pPr indent="0" lvl="0" marL="0" rtl="0" algn="ctr">
              <a:spcBef>
                <a:spcPts val="0"/>
              </a:spcBef>
              <a:spcAft>
                <a:spcPts val="0"/>
              </a:spcAft>
              <a:buNone/>
            </a:pPr>
            <a:r>
              <a:rPr lang="en">
                <a:solidFill>
                  <a:srgbClr val="FFFFFF"/>
                </a:solidFill>
                <a:latin typeface="Nunito ExtraBold"/>
                <a:ea typeface="Nunito ExtraBold"/>
                <a:cs typeface="Nunito ExtraBold"/>
                <a:sym typeface="Nunito ExtraBold"/>
              </a:rPr>
              <a:t>Example</a:t>
            </a:r>
            <a:endParaRPr>
              <a:solidFill>
                <a:srgbClr val="FFFFFF"/>
              </a:solidFill>
              <a:latin typeface="Nunito ExtraBold"/>
              <a:ea typeface="Nunito ExtraBold"/>
              <a:cs typeface="Nunito ExtraBold"/>
              <a:sym typeface="Nunito ExtraBold"/>
            </a:endParaRPr>
          </a:p>
        </p:txBody>
      </p:sp>
      <p:sp>
        <p:nvSpPr>
          <p:cNvPr id="317" name="Google Shape;317;p34"/>
          <p:cNvSpPr/>
          <p:nvPr/>
        </p:nvSpPr>
        <p:spPr>
          <a:xfrm>
            <a:off x="0" y="0"/>
            <a:ext cx="338700" cy="280800"/>
          </a:xfrm>
          <a:prstGeom prst="triangle">
            <a:avLst>
              <a:gd fmla="val 50000" name="adj"/>
            </a:avLst>
          </a:pr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318" name="Google Shape;318;p34"/>
          <p:cNvPicPr preferRelativeResize="0"/>
          <p:nvPr/>
        </p:nvPicPr>
        <p:blipFill>
          <a:blip r:embed="rId3">
            <a:alphaModFix/>
          </a:blip>
          <a:stretch>
            <a:fillRect/>
          </a:stretch>
        </p:blipFill>
        <p:spPr>
          <a:xfrm>
            <a:off x="2082513" y="1091650"/>
            <a:ext cx="4979006" cy="3831248"/>
          </a:xfrm>
          <a:prstGeom prst="rect">
            <a:avLst/>
          </a:prstGeom>
          <a:noFill/>
          <a:ln>
            <a:noFill/>
          </a:ln>
        </p:spPr>
      </p:pic>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22" name="Shape 322"/>
        <p:cNvGrpSpPr/>
        <p:nvPr/>
      </p:nvGrpSpPr>
      <p:grpSpPr>
        <a:xfrm>
          <a:off x="0" y="0"/>
          <a:ext cx="0" cy="0"/>
          <a:chOff x="0" y="0"/>
          <a:chExt cx="0" cy="0"/>
        </a:xfrm>
      </p:grpSpPr>
      <p:sp>
        <p:nvSpPr>
          <p:cNvPr id="323" name="Google Shape;323;p35"/>
          <p:cNvSpPr txBox="1"/>
          <p:nvPr>
            <p:ph type="ctrTitle"/>
          </p:nvPr>
        </p:nvSpPr>
        <p:spPr>
          <a:xfrm>
            <a:off x="311702" y="277975"/>
            <a:ext cx="6764700" cy="25191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lang="en">
                <a:latin typeface="Nunito SemiBold"/>
                <a:ea typeface="Nunito SemiBold"/>
                <a:cs typeface="Nunito SemiBold"/>
                <a:sym typeface="Nunito SemiBold"/>
              </a:rPr>
              <a:t>Best MOEA</a:t>
            </a:r>
            <a:endParaRPr>
              <a:latin typeface="Nunito SemiBold"/>
              <a:ea typeface="Nunito SemiBold"/>
              <a:cs typeface="Nunito SemiBold"/>
              <a:sym typeface="Nunito SemiBold"/>
            </a:endParaRPr>
          </a:p>
        </p:txBody>
      </p:sp>
      <p:sp>
        <p:nvSpPr>
          <p:cNvPr id="324" name="Google Shape;324;p35"/>
          <p:cNvSpPr txBox="1"/>
          <p:nvPr/>
        </p:nvSpPr>
        <p:spPr>
          <a:xfrm>
            <a:off x="1539150" y="2971150"/>
            <a:ext cx="3604200" cy="7890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t/>
            </a:r>
            <a:endParaRPr>
              <a:solidFill>
                <a:srgbClr val="999999"/>
              </a:solidFill>
              <a:latin typeface="Nunito"/>
              <a:ea typeface="Nunito"/>
              <a:cs typeface="Nunito"/>
              <a:sym typeface="Nunito"/>
            </a:endParaRPr>
          </a:p>
        </p:txBody>
      </p:sp>
      <p:sp>
        <p:nvSpPr>
          <p:cNvPr id="325" name="Google Shape;325;p35"/>
          <p:cNvSpPr txBox="1"/>
          <p:nvPr/>
        </p:nvSpPr>
        <p:spPr>
          <a:xfrm>
            <a:off x="1539150" y="2971150"/>
            <a:ext cx="3604200" cy="7890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a:solidFill>
                  <a:srgbClr val="999999"/>
                </a:solidFill>
                <a:latin typeface="Nunito"/>
                <a:ea typeface="Nunito"/>
                <a:cs typeface="Nunito"/>
                <a:sym typeface="Nunito"/>
              </a:rPr>
              <a:t>Best General Purpose MOEAs</a:t>
            </a:r>
            <a:endParaRPr>
              <a:solidFill>
                <a:srgbClr val="999999"/>
              </a:solidFill>
              <a:latin typeface="Nunito"/>
              <a:ea typeface="Nunito"/>
              <a:cs typeface="Nunito"/>
              <a:sym typeface="Nunito"/>
            </a:endParaRPr>
          </a:p>
        </p:txBody>
      </p:sp>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FFF"/>
        </a:solidFill>
      </p:bgPr>
    </p:bg>
    <p:spTree>
      <p:nvGrpSpPr>
        <p:cNvPr id="329" name="Shape 329"/>
        <p:cNvGrpSpPr/>
        <p:nvPr/>
      </p:nvGrpSpPr>
      <p:grpSpPr>
        <a:xfrm>
          <a:off x="0" y="0"/>
          <a:ext cx="0" cy="0"/>
          <a:chOff x="0" y="0"/>
          <a:chExt cx="0" cy="0"/>
        </a:xfrm>
      </p:grpSpPr>
      <p:sp>
        <p:nvSpPr>
          <p:cNvPr id="330" name="Google Shape;330;p36"/>
          <p:cNvSpPr/>
          <p:nvPr/>
        </p:nvSpPr>
        <p:spPr>
          <a:xfrm>
            <a:off x="835313" y="167175"/>
            <a:ext cx="7473375" cy="840275"/>
          </a:xfrm>
          <a:prstGeom prst="flowChartOffpageConnector">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31" name="Google Shape;331;p36"/>
          <p:cNvSpPr txBox="1"/>
          <p:nvPr>
            <p:ph type="title"/>
          </p:nvPr>
        </p:nvSpPr>
        <p:spPr>
          <a:xfrm>
            <a:off x="311700" y="300963"/>
            <a:ext cx="8520600" cy="572700"/>
          </a:xfrm>
          <a:prstGeom prst="rect">
            <a:avLst/>
          </a:prstGeom>
          <a:noFill/>
        </p:spPr>
        <p:txBody>
          <a:bodyPr anchorCtr="0" anchor="t" bIns="91425" lIns="91425" spcFirstLastPara="1" rIns="91425" wrap="square" tIns="91425">
            <a:noAutofit/>
          </a:bodyPr>
          <a:lstStyle/>
          <a:p>
            <a:pPr indent="0" lvl="0" marL="0" rtl="0" algn="ctr">
              <a:spcBef>
                <a:spcPts val="0"/>
              </a:spcBef>
              <a:spcAft>
                <a:spcPts val="0"/>
              </a:spcAft>
              <a:buNone/>
            </a:pPr>
            <a:r>
              <a:rPr lang="en">
                <a:solidFill>
                  <a:srgbClr val="FFFFFF"/>
                </a:solidFill>
                <a:latin typeface="Nunito ExtraBold"/>
                <a:ea typeface="Nunito ExtraBold"/>
                <a:cs typeface="Nunito ExtraBold"/>
                <a:sym typeface="Nunito ExtraBold"/>
              </a:rPr>
              <a:t>SPEA2</a:t>
            </a:r>
            <a:endParaRPr>
              <a:solidFill>
                <a:srgbClr val="FFFFFF"/>
              </a:solidFill>
              <a:latin typeface="Nunito ExtraBold"/>
              <a:ea typeface="Nunito ExtraBold"/>
              <a:cs typeface="Nunito ExtraBold"/>
              <a:sym typeface="Nunito ExtraBold"/>
            </a:endParaRPr>
          </a:p>
        </p:txBody>
      </p:sp>
      <p:sp>
        <p:nvSpPr>
          <p:cNvPr id="332" name="Google Shape;332;p36"/>
          <p:cNvSpPr/>
          <p:nvPr/>
        </p:nvSpPr>
        <p:spPr>
          <a:xfrm>
            <a:off x="0" y="0"/>
            <a:ext cx="338700" cy="280800"/>
          </a:xfrm>
          <a:prstGeom prst="triangle">
            <a:avLst>
              <a:gd fmla="val 50000" name="adj"/>
            </a:avLst>
          </a:pr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33" name="Google Shape;333;p36"/>
          <p:cNvSpPr txBox="1"/>
          <p:nvPr>
            <p:ph idx="1" type="body"/>
          </p:nvPr>
        </p:nvSpPr>
        <p:spPr>
          <a:xfrm>
            <a:off x="311700" y="1113525"/>
            <a:ext cx="8520600" cy="3416400"/>
          </a:xfrm>
          <a:prstGeom prst="rect">
            <a:avLst/>
          </a:prstGeom>
          <a:ln cap="flat" cmpd="sng" w="9525">
            <a:solidFill>
              <a:srgbClr val="FFF2CC"/>
            </a:solidFill>
            <a:prstDash val="solid"/>
            <a:round/>
            <a:headEnd len="sm" w="sm" type="none"/>
            <a:tailEnd len="sm" w="sm" type="none"/>
          </a:ln>
        </p:spPr>
        <p:txBody>
          <a:bodyPr anchorCtr="0" anchor="t" bIns="91425" lIns="91425" spcFirstLastPara="1" rIns="91425" wrap="square" tIns="91425">
            <a:noAutofit/>
          </a:bodyPr>
          <a:lstStyle/>
          <a:p>
            <a:pPr indent="0" lvl="0" marL="0" rtl="0" algn="l">
              <a:lnSpc>
                <a:spcPct val="150000"/>
              </a:lnSpc>
              <a:spcBef>
                <a:spcPts val="700"/>
              </a:spcBef>
              <a:spcAft>
                <a:spcPts val="0"/>
              </a:spcAft>
              <a:buNone/>
            </a:pPr>
            <a:r>
              <a:rPr lang="en">
                <a:solidFill>
                  <a:srgbClr val="444444"/>
                </a:solidFill>
                <a:highlight>
                  <a:srgbClr val="FFFFFF"/>
                </a:highlight>
                <a:latin typeface="Nunito"/>
                <a:ea typeface="Nunito"/>
                <a:cs typeface="Nunito"/>
                <a:sym typeface="Nunito"/>
              </a:rPr>
              <a:t>Strength Pareto Evolutionary Algorithm 2</a:t>
            </a:r>
            <a:endParaRPr>
              <a:solidFill>
                <a:srgbClr val="444444"/>
              </a:solidFill>
              <a:highlight>
                <a:srgbClr val="FFFFFF"/>
              </a:highlight>
              <a:latin typeface="Nunito"/>
              <a:ea typeface="Nunito"/>
              <a:cs typeface="Nunito"/>
              <a:sym typeface="Nunito"/>
            </a:endParaRPr>
          </a:p>
          <a:p>
            <a:pPr indent="0" lvl="0" marL="0" rtl="0" algn="l">
              <a:lnSpc>
                <a:spcPct val="150000"/>
              </a:lnSpc>
              <a:spcBef>
                <a:spcPts val="700"/>
              </a:spcBef>
              <a:spcAft>
                <a:spcPts val="0"/>
              </a:spcAft>
              <a:buNone/>
            </a:pPr>
            <a:r>
              <a:t/>
            </a:r>
            <a:endParaRPr>
              <a:solidFill>
                <a:srgbClr val="444444"/>
              </a:solidFill>
              <a:highlight>
                <a:srgbClr val="FFFFFF"/>
              </a:highlight>
              <a:latin typeface="Nunito"/>
              <a:ea typeface="Nunito"/>
              <a:cs typeface="Nunito"/>
              <a:sym typeface="Nunito"/>
            </a:endParaRPr>
          </a:p>
          <a:p>
            <a:pPr indent="0" lvl="0" marL="0" rtl="0" algn="l">
              <a:spcBef>
                <a:spcPts val="0"/>
              </a:spcBef>
              <a:spcAft>
                <a:spcPts val="1600"/>
              </a:spcAft>
              <a:buNone/>
            </a:pPr>
            <a:r>
              <a:t/>
            </a:r>
            <a:endParaRPr>
              <a:latin typeface="Nunito"/>
              <a:ea typeface="Nunito"/>
              <a:cs typeface="Nunito"/>
              <a:sym typeface="Nunito"/>
            </a:endParaRPr>
          </a:p>
        </p:txBody>
      </p:sp>
      <p:pic>
        <p:nvPicPr>
          <p:cNvPr id="334" name="Google Shape;334;p36"/>
          <p:cNvPicPr preferRelativeResize="0"/>
          <p:nvPr/>
        </p:nvPicPr>
        <p:blipFill>
          <a:blip r:embed="rId3">
            <a:alphaModFix/>
          </a:blip>
          <a:stretch>
            <a:fillRect/>
          </a:stretch>
        </p:blipFill>
        <p:spPr>
          <a:xfrm>
            <a:off x="444650" y="1557575"/>
            <a:ext cx="6822501" cy="2924725"/>
          </a:xfrm>
          <a:prstGeom prst="rect">
            <a:avLst/>
          </a:prstGeom>
          <a:noFill/>
          <a:ln>
            <a:noFill/>
          </a:ln>
        </p:spPr>
      </p:pic>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FFF"/>
        </a:solidFill>
      </p:bgPr>
    </p:bg>
    <p:spTree>
      <p:nvGrpSpPr>
        <p:cNvPr id="338" name="Shape 338"/>
        <p:cNvGrpSpPr/>
        <p:nvPr/>
      </p:nvGrpSpPr>
      <p:grpSpPr>
        <a:xfrm>
          <a:off x="0" y="0"/>
          <a:ext cx="0" cy="0"/>
          <a:chOff x="0" y="0"/>
          <a:chExt cx="0" cy="0"/>
        </a:xfrm>
      </p:grpSpPr>
      <p:sp>
        <p:nvSpPr>
          <p:cNvPr id="339" name="Google Shape;339;p37"/>
          <p:cNvSpPr/>
          <p:nvPr/>
        </p:nvSpPr>
        <p:spPr>
          <a:xfrm>
            <a:off x="835313" y="167175"/>
            <a:ext cx="7473375" cy="840275"/>
          </a:xfrm>
          <a:prstGeom prst="flowChartOffpageConnector">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40" name="Google Shape;340;p37"/>
          <p:cNvSpPr txBox="1"/>
          <p:nvPr>
            <p:ph type="title"/>
          </p:nvPr>
        </p:nvSpPr>
        <p:spPr>
          <a:xfrm>
            <a:off x="311700" y="300963"/>
            <a:ext cx="8520600" cy="572700"/>
          </a:xfrm>
          <a:prstGeom prst="rect">
            <a:avLst/>
          </a:prstGeom>
          <a:noFill/>
        </p:spPr>
        <p:txBody>
          <a:bodyPr anchorCtr="0" anchor="t" bIns="91425" lIns="91425" spcFirstLastPara="1" rIns="91425" wrap="square" tIns="91425">
            <a:noAutofit/>
          </a:bodyPr>
          <a:lstStyle/>
          <a:p>
            <a:pPr indent="0" lvl="0" marL="0" rtl="0" algn="ctr">
              <a:spcBef>
                <a:spcPts val="0"/>
              </a:spcBef>
              <a:spcAft>
                <a:spcPts val="0"/>
              </a:spcAft>
              <a:buNone/>
            </a:pPr>
            <a:r>
              <a:rPr lang="en">
                <a:solidFill>
                  <a:srgbClr val="FFFFFF"/>
                </a:solidFill>
                <a:latin typeface="Nunito ExtraBold"/>
                <a:ea typeface="Nunito ExtraBold"/>
                <a:cs typeface="Nunito ExtraBold"/>
                <a:sym typeface="Nunito ExtraBold"/>
              </a:rPr>
              <a:t>NSG</a:t>
            </a:r>
            <a:r>
              <a:rPr lang="en">
                <a:solidFill>
                  <a:srgbClr val="FFFFFF"/>
                </a:solidFill>
                <a:latin typeface="Nunito ExtraBold"/>
                <a:ea typeface="Nunito ExtraBold"/>
                <a:cs typeface="Nunito ExtraBold"/>
                <a:sym typeface="Nunito ExtraBold"/>
              </a:rPr>
              <a:t>A2</a:t>
            </a:r>
            <a:endParaRPr>
              <a:solidFill>
                <a:srgbClr val="FFFFFF"/>
              </a:solidFill>
              <a:latin typeface="Nunito ExtraBold"/>
              <a:ea typeface="Nunito ExtraBold"/>
              <a:cs typeface="Nunito ExtraBold"/>
              <a:sym typeface="Nunito ExtraBold"/>
            </a:endParaRPr>
          </a:p>
        </p:txBody>
      </p:sp>
      <p:sp>
        <p:nvSpPr>
          <p:cNvPr id="341" name="Google Shape;341;p37"/>
          <p:cNvSpPr/>
          <p:nvPr/>
        </p:nvSpPr>
        <p:spPr>
          <a:xfrm>
            <a:off x="0" y="0"/>
            <a:ext cx="338700" cy="280800"/>
          </a:xfrm>
          <a:prstGeom prst="triangle">
            <a:avLst>
              <a:gd fmla="val 50000" name="adj"/>
            </a:avLst>
          </a:pr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42" name="Google Shape;342;p37"/>
          <p:cNvSpPr txBox="1"/>
          <p:nvPr>
            <p:ph idx="1" type="body"/>
          </p:nvPr>
        </p:nvSpPr>
        <p:spPr>
          <a:xfrm>
            <a:off x="311700" y="1113525"/>
            <a:ext cx="8520600" cy="3416400"/>
          </a:xfrm>
          <a:prstGeom prst="rect">
            <a:avLst/>
          </a:prstGeom>
          <a:ln cap="flat" cmpd="sng" w="9525">
            <a:solidFill>
              <a:srgbClr val="FFF2CC"/>
            </a:solidFill>
            <a:prstDash val="solid"/>
            <a:round/>
            <a:headEnd len="sm" w="sm" type="none"/>
            <a:tailEnd len="sm" w="sm" type="none"/>
          </a:ln>
        </p:spPr>
        <p:txBody>
          <a:bodyPr anchorCtr="0" anchor="t" bIns="91425" lIns="91425" spcFirstLastPara="1" rIns="91425" wrap="square" tIns="91425">
            <a:noAutofit/>
          </a:bodyPr>
          <a:lstStyle/>
          <a:p>
            <a:pPr indent="0" lvl="0" marL="0" rtl="0" algn="l">
              <a:lnSpc>
                <a:spcPct val="150000"/>
              </a:lnSpc>
              <a:spcBef>
                <a:spcPts val="700"/>
              </a:spcBef>
              <a:spcAft>
                <a:spcPts val="0"/>
              </a:spcAft>
              <a:buNone/>
            </a:pPr>
            <a:r>
              <a:rPr lang="en">
                <a:solidFill>
                  <a:srgbClr val="444444"/>
                </a:solidFill>
                <a:highlight>
                  <a:srgbClr val="FFFFFF"/>
                </a:highlight>
                <a:latin typeface="Nunito"/>
                <a:ea typeface="Nunito"/>
                <a:cs typeface="Nunito"/>
                <a:sym typeface="Nunito"/>
              </a:rPr>
              <a:t>Non-Sorting Genetic</a:t>
            </a:r>
            <a:r>
              <a:rPr lang="en">
                <a:solidFill>
                  <a:srgbClr val="444444"/>
                </a:solidFill>
                <a:highlight>
                  <a:srgbClr val="FFFFFF"/>
                </a:highlight>
                <a:latin typeface="Nunito"/>
                <a:ea typeface="Nunito"/>
                <a:cs typeface="Nunito"/>
                <a:sym typeface="Nunito"/>
              </a:rPr>
              <a:t> Algorithm 2</a:t>
            </a:r>
            <a:endParaRPr>
              <a:solidFill>
                <a:srgbClr val="444444"/>
              </a:solidFill>
              <a:highlight>
                <a:srgbClr val="FFFFFF"/>
              </a:highlight>
              <a:latin typeface="Nunito"/>
              <a:ea typeface="Nunito"/>
              <a:cs typeface="Nunito"/>
              <a:sym typeface="Nunito"/>
            </a:endParaRPr>
          </a:p>
          <a:p>
            <a:pPr indent="0" lvl="0" marL="0" rtl="0" algn="l">
              <a:lnSpc>
                <a:spcPct val="150000"/>
              </a:lnSpc>
              <a:spcBef>
                <a:spcPts val="700"/>
              </a:spcBef>
              <a:spcAft>
                <a:spcPts val="0"/>
              </a:spcAft>
              <a:buNone/>
            </a:pPr>
            <a:r>
              <a:rPr lang="en">
                <a:solidFill>
                  <a:srgbClr val="444444"/>
                </a:solidFill>
                <a:highlight>
                  <a:srgbClr val="FFFFFF"/>
                </a:highlight>
                <a:latin typeface="Nunito"/>
                <a:ea typeface="Nunito"/>
                <a:cs typeface="Nunito"/>
                <a:sym typeface="Nunito"/>
              </a:rPr>
              <a:t>Original Pape</a:t>
            </a:r>
            <a:r>
              <a:rPr lang="en">
                <a:solidFill>
                  <a:srgbClr val="444444"/>
                </a:solidFill>
                <a:highlight>
                  <a:srgbClr val="FFFFFF"/>
                </a:highlight>
                <a:latin typeface="Nunito"/>
                <a:ea typeface="Nunito"/>
                <a:cs typeface="Nunito"/>
                <a:sym typeface="Nunito"/>
              </a:rPr>
              <a:t>r: </a:t>
            </a:r>
            <a:r>
              <a:rPr lang="en" sz="1100" u="sng">
                <a:solidFill>
                  <a:schemeClr val="hlink"/>
                </a:solidFill>
                <a:latin typeface="Nunito"/>
                <a:ea typeface="Nunito"/>
                <a:cs typeface="Nunito"/>
                <a:sym typeface="Nunito"/>
                <a:hlinkClick r:id="rId3"/>
              </a:rPr>
              <a:t>http://www.iitk.ac.in/kangal/Deb_NSGA-II.pdf</a:t>
            </a:r>
            <a:endParaRPr>
              <a:solidFill>
                <a:srgbClr val="444444"/>
              </a:solidFill>
              <a:highlight>
                <a:srgbClr val="FFFFFF"/>
              </a:highlight>
              <a:latin typeface="Nunito"/>
              <a:ea typeface="Nunito"/>
              <a:cs typeface="Nunito"/>
              <a:sym typeface="Nunito"/>
            </a:endParaRPr>
          </a:p>
          <a:p>
            <a:pPr indent="0" lvl="0" marL="0" rtl="0" algn="l">
              <a:lnSpc>
                <a:spcPct val="150000"/>
              </a:lnSpc>
              <a:spcBef>
                <a:spcPts val="700"/>
              </a:spcBef>
              <a:spcAft>
                <a:spcPts val="0"/>
              </a:spcAft>
              <a:buNone/>
            </a:pPr>
            <a:r>
              <a:t/>
            </a:r>
            <a:endParaRPr>
              <a:solidFill>
                <a:srgbClr val="444444"/>
              </a:solidFill>
              <a:highlight>
                <a:srgbClr val="FFFFFF"/>
              </a:highlight>
              <a:latin typeface="Nunito"/>
              <a:ea typeface="Nunito"/>
              <a:cs typeface="Nunito"/>
              <a:sym typeface="Nunito"/>
            </a:endParaRPr>
          </a:p>
          <a:p>
            <a:pPr indent="0" lvl="0" marL="0" rtl="0" algn="l">
              <a:spcBef>
                <a:spcPts val="0"/>
              </a:spcBef>
              <a:spcAft>
                <a:spcPts val="1600"/>
              </a:spcAft>
              <a:buNone/>
            </a:pPr>
            <a:r>
              <a:t/>
            </a:r>
            <a:endParaRPr>
              <a:latin typeface="Nunito"/>
              <a:ea typeface="Nunito"/>
              <a:cs typeface="Nunito"/>
              <a:sym typeface="Nunito"/>
            </a:endParaRPr>
          </a:p>
        </p:txBody>
      </p:sp>
      <p:pic>
        <p:nvPicPr>
          <p:cNvPr id="343" name="Google Shape;343;p37"/>
          <p:cNvPicPr preferRelativeResize="0"/>
          <p:nvPr/>
        </p:nvPicPr>
        <p:blipFill>
          <a:blip r:embed="rId4">
            <a:alphaModFix/>
          </a:blip>
          <a:stretch>
            <a:fillRect/>
          </a:stretch>
        </p:blipFill>
        <p:spPr>
          <a:xfrm>
            <a:off x="379925" y="2232056"/>
            <a:ext cx="4442125" cy="1708500"/>
          </a:xfrm>
          <a:prstGeom prst="rect">
            <a:avLst/>
          </a:prstGeom>
          <a:noFill/>
          <a:ln>
            <a:noFill/>
          </a:ln>
        </p:spPr>
      </p:pic>
      <p:pic>
        <p:nvPicPr>
          <p:cNvPr id="344" name="Google Shape;344;p37"/>
          <p:cNvPicPr preferRelativeResize="0"/>
          <p:nvPr/>
        </p:nvPicPr>
        <p:blipFill>
          <a:blip r:embed="rId5">
            <a:alphaModFix/>
          </a:blip>
          <a:stretch>
            <a:fillRect/>
          </a:stretch>
        </p:blipFill>
        <p:spPr>
          <a:xfrm>
            <a:off x="3941825" y="3860671"/>
            <a:ext cx="4250751" cy="1141750"/>
          </a:xfrm>
          <a:prstGeom prst="rect">
            <a:avLst/>
          </a:prstGeom>
          <a:noFill/>
          <a:ln>
            <a:noFill/>
          </a:ln>
        </p:spPr>
      </p:pic>
      <p:pic>
        <p:nvPicPr>
          <p:cNvPr id="345" name="Google Shape;345;p37"/>
          <p:cNvPicPr preferRelativeResize="0"/>
          <p:nvPr/>
        </p:nvPicPr>
        <p:blipFill>
          <a:blip r:embed="rId6">
            <a:alphaModFix/>
          </a:blip>
          <a:stretch>
            <a:fillRect/>
          </a:stretch>
        </p:blipFill>
        <p:spPr>
          <a:xfrm>
            <a:off x="5094748" y="1184000"/>
            <a:ext cx="2960250" cy="2366349"/>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9" name="Shape 69"/>
        <p:cNvGrpSpPr/>
        <p:nvPr/>
      </p:nvGrpSpPr>
      <p:grpSpPr>
        <a:xfrm>
          <a:off x="0" y="0"/>
          <a:ext cx="0" cy="0"/>
          <a:chOff x="0" y="0"/>
          <a:chExt cx="0" cy="0"/>
        </a:xfrm>
      </p:grpSpPr>
      <p:sp>
        <p:nvSpPr>
          <p:cNvPr id="70" name="Google Shape;70;p15"/>
          <p:cNvSpPr txBox="1"/>
          <p:nvPr>
            <p:ph type="ctrTitle"/>
          </p:nvPr>
        </p:nvSpPr>
        <p:spPr>
          <a:xfrm>
            <a:off x="311702" y="277975"/>
            <a:ext cx="6764700" cy="25191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lang="en">
                <a:latin typeface="Nunito SemiBold"/>
                <a:ea typeface="Nunito SemiBold"/>
                <a:cs typeface="Nunito SemiBold"/>
                <a:sym typeface="Nunito SemiBold"/>
              </a:rPr>
              <a:t>Notable Uses</a:t>
            </a:r>
            <a:endParaRPr>
              <a:latin typeface="Nunito SemiBold"/>
              <a:ea typeface="Nunito SemiBold"/>
              <a:cs typeface="Nunito SemiBold"/>
              <a:sym typeface="Nunito SemiBold"/>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FFF"/>
        </a:solidFill>
      </p:bgPr>
    </p:bg>
    <p:spTree>
      <p:nvGrpSpPr>
        <p:cNvPr id="74" name="Shape 74"/>
        <p:cNvGrpSpPr/>
        <p:nvPr/>
      </p:nvGrpSpPr>
      <p:grpSpPr>
        <a:xfrm>
          <a:off x="0" y="0"/>
          <a:ext cx="0" cy="0"/>
          <a:chOff x="0" y="0"/>
          <a:chExt cx="0" cy="0"/>
        </a:xfrm>
      </p:grpSpPr>
      <p:sp>
        <p:nvSpPr>
          <p:cNvPr id="75" name="Google Shape;75;p16"/>
          <p:cNvSpPr/>
          <p:nvPr/>
        </p:nvSpPr>
        <p:spPr>
          <a:xfrm>
            <a:off x="835313" y="167175"/>
            <a:ext cx="7473375" cy="840275"/>
          </a:xfrm>
          <a:prstGeom prst="flowChartOffpageConnector">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6" name="Google Shape;76;p16"/>
          <p:cNvSpPr txBox="1"/>
          <p:nvPr>
            <p:ph type="title"/>
          </p:nvPr>
        </p:nvSpPr>
        <p:spPr>
          <a:xfrm>
            <a:off x="311700" y="300963"/>
            <a:ext cx="8520600" cy="572700"/>
          </a:xfrm>
          <a:prstGeom prst="rect">
            <a:avLst/>
          </a:prstGeom>
          <a:noFill/>
        </p:spPr>
        <p:txBody>
          <a:bodyPr anchorCtr="0" anchor="t" bIns="91425" lIns="91425" spcFirstLastPara="1" rIns="91425" wrap="square" tIns="91425">
            <a:noAutofit/>
          </a:bodyPr>
          <a:lstStyle/>
          <a:p>
            <a:pPr indent="0" lvl="0" marL="0" rtl="0" algn="ctr">
              <a:spcBef>
                <a:spcPts val="0"/>
              </a:spcBef>
              <a:spcAft>
                <a:spcPts val="0"/>
              </a:spcAft>
              <a:buNone/>
            </a:pPr>
            <a:r>
              <a:rPr lang="en">
                <a:solidFill>
                  <a:srgbClr val="FFFFFF"/>
                </a:solidFill>
                <a:latin typeface="Nunito ExtraBold"/>
                <a:ea typeface="Nunito ExtraBold"/>
                <a:cs typeface="Nunito ExtraBold"/>
                <a:sym typeface="Nunito ExtraBold"/>
              </a:rPr>
              <a:t>Notable</a:t>
            </a:r>
            <a:endParaRPr>
              <a:solidFill>
                <a:srgbClr val="FFFFFF"/>
              </a:solidFill>
              <a:latin typeface="Nunito ExtraBold"/>
              <a:ea typeface="Nunito ExtraBold"/>
              <a:cs typeface="Nunito ExtraBold"/>
              <a:sym typeface="Nunito ExtraBold"/>
            </a:endParaRPr>
          </a:p>
        </p:txBody>
      </p:sp>
      <p:sp>
        <p:nvSpPr>
          <p:cNvPr id="77" name="Google Shape;77;p16"/>
          <p:cNvSpPr txBox="1"/>
          <p:nvPr>
            <p:ph idx="1" type="body"/>
          </p:nvPr>
        </p:nvSpPr>
        <p:spPr>
          <a:xfrm>
            <a:off x="311700" y="1152475"/>
            <a:ext cx="8520600" cy="3416400"/>
          </a:xfrm>
          <a:prstGeom prst="rect">
            <a:avLst/>
          </a:prstGeom>
          <a:ln cap="flat" cmpd="sng" w="9525">
            <a:solidFill>
              <a:srgbClr val="FFF2CC"/>
            </a:solidFill>
            <a:prstDash val="solid"/>
            <a:round/>
            <a:headEnd len="sm" w="sm" type="none"/>
            <a:tailEnd len="sm" w="sm" type="none"/>
          </a:ln>
        </p:spPr>
        <p:txBody>
          <a:bodyPr anchorCtr="0" anchor="t" bIns="91425" lIns="91425" spcFirstLastPara="1" rIns="91425" wrap="square" tIns="91425">
            <a:noAutofit/>
          </a:bodyPr>
          <a:lstStyle/>
          <a:p>
            <a:pPr indent="-342900" lvl="0" marL="457200" rtl="0" algn="l">
              <a:spcBef>
                <a:spcPts val="0"/>
              </a:spcBef>
              <a:spcAft>
                <a:spcPts val="0"/>
              </a:spcAft>
              <a:buSzPts val="1800"/>
              <a:buFont typeface="Nunito"/>
              <a:buChar char="●"/>
            </a:pPr>
            <a:r>
              <a:rPr lang="en">
                <a:latin typeface="Nunito"/>
                <a:ea typeface="Nunito"/>
                <a:cs typeface="Nunito"/>
                <a:sym typeface="Nunito"/>
              </a:rPr>
              <a:t>iGEM Calgary 2019 - BOTS, iGAM - Best Software</a:t>
            </a:r>
            <a:endParaRPr>
              <a:latin typeface="Nunito"/>
              <a:ea typeface="Nunito"/>
              <a:cs typeface="Nunito"/>
              <a:sym typeface="Nunito"/>
            </a:endParaRPr>
          </a:p>
          <a:p>
            <a:pPr indent="-342900" lvl="0" marL="457200" rtl="0" algn="l">
              <a:spcBef>
                <a:spcPts val="0"/>
              </a:spcBef>
              <a:spcAft>
                <a:spcPts val="0"/>
              </a:spcAft>
              <a:buSzPts val="1800"/>
              <a:buFont typeface="Nunito"/>
              <a:buChar char="●"/>
            </a:pPr>
            <a:r>
              <a:rPr lang="en">
                <a:latin typeface="Nunito"/>
                <a:ea typeface="Nunito"/>
                <a:cs typeface="Nunito"/>
                <a:sym typeface="Nunito"/>
              </a:rPr>
              <a:t>Heidelberg 2017 - GAIA - Best Software</a:t>
            </a:r>
            <a:endParaRPr>
              <a:latin typeface="Nunito"/>
              <a:ea typeface="Nunito"/>
              <a:cs typeface="Nunito"/>
              <a:sym typeface="Nunito"/>
            </a:endParaRPr>
          </a:p>
          <a:p>
            <a:pPr indent="-342900" lvl="0" marL="457200" rtl="0" algn="l">
              <a:spcBef>
                <a:spcPts val="0"/>
              </a:spcBef>
              <a:spcAft>
                <a:spcPts val="0"/>
              </a:spcAft>
              <a:buSzPts val="1800"/>
              <a:buFont typeface="Nunito"/>
              <a:buChar char="●"/>
            </a:pPr>
            <a:r>
              <a:rPr lang="en">
                <a:latin typeface="Nunito"/>
                <a:ea typeface="Nunito"/>
                <a:cs typeface="Nunito"/>
                <a:sym typeface="Nunito"/>
              </a:rPr>
              <a:t>Paris-Bettencourt 2018 - AMP Evolver - Nominee</a:t>
            </a:r>
            <a:endParaRPr>
              <a:latin typeface="Nunito"/>
              <a:ea typeface="Nunito"/>
              <a:cs typeface="Nunito"/>
              <a:sym typeface="Nunito"/>
            </a:endParaRPr>
          </a:p>
          <a:p>
            <a:pPr indent="-342900" lvl="0" marL="457200" rtl="0" algn="l">
              <a:spcBef>
                <a:spcPts val="0"/>
              </a:spcBef>
              <a:spcAft>
                <a:spcPts val="0"/>
              </a:spcAft>
              <a:buSzPts val="1800"/>
              <a:buFont typeface="Nunito"/>
              <a:buChar char="●"/>
            </a:pPr>
            <a:r>
              <a:rPr lang="en">
                <a:latin typeface="Nunito"/>
                <a:ea typeface="Nunito"/>
                <a:cs typeface="Nunito"/>
                <a:sym typeface="Nunito"/>
              </a:rPr>
              <a:t>IISc-Bangalore 2018 - Phage Modifier - Nominee</a:t>
            </a:r>
            <a:endParaRPr>
              <a:latin typeface="Nunito"/>
              <a:ea typeface="Nunito"/>
              <a:cs typeface="Nunito"/>
              <a:sym typeface="Nunito"/>
            </a:endParaRPr>
          </a:p>
        </p:txBody>
      </p:sp>
      <p:sp>
        <p:nvSpPr>
          <p:cNvPr id="78" name="Google Shape;78;p16"/>
          <p:cNvSpPr/>
          <p:nvPr/>
        </p:nvSpPr>
        <p:spPr>
          <a:xfrm>
            <a:off x="0" y="0"/>
            <a:ext cx="338700" cy="280800"/>
          </a:xfrm>
          <a:prstGeom prst="triangle">
            <a:avLst>
              <a:gd fmla="val 50000" name="adj"/>
            </a:avLst>
          </a:pr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FFF"/>
        </a:solidFill>
      </p:bgPr>
    </p:bg>
    <p:spTree>
      <p:nvGrpSpPr>
        <p:cNvPr id="82" name="Shape 82"/>
        <p:cNvGrpSpPr/>
        <p:nvPr/>
      </p:nvGrpSpPr>
      <p:grpSpPr>
        <a:xfrm>
          <a:off x="0" y="0"/>
          <a:ext cx="0" cy="0"/>
          <a:chOff x="0" y="0"/>
          <a:chExt cx="0" cy="0"/>
        </a:xfrm>
      </p:grpSpPr>
      <p:sp>
        <p:nvSpPr>
          <p:cNvPr id="83" name="Google Shape;83;p17"/>
          <p:cNvSpPr/>
          <p:nvPr/>
        </p:nvSpPr>
        <p:spPr>
          <a:xfrm>
            <a:off x="835313" y="167175"/>
            <a:ext cx="7473375" cy="840275"/>
          </a:xfrm>
          <a:prstGeom prst="flowChartOffpageConnector">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4" name="Google Shape;84;p17"/>
          <p:cNvSpPr txBox="1"/>
          <p:nvPr>
            <p:ph type="title"/>
          </p:nvPr>
        </p:nvSpPr>
        <p:spPr>
          <a:xfrm>
            <a:off x="311700" y="300963"/>
            <a:ext cx="8520600" cy="572700"/>
          </a:xfrm>
          <a:prstGeom prst="rect">
            <a:avLst/>
          </a:prstGeom>
          <a:noFill/>
        </p:spPr>
        <p:txBody>
          <a:bodyPr anchorCtr="0" anchor="t" bIns="91425" lIns="91425" spcFirstLastPara="1" rIns="91425" wrap="square" tIns="91425">
            <a:noAutofit/>
          </a:bodyPr>
          <a:lstStyle/>
          <a:p>
            <a:pPr indent="0" lvl="0" marL="0" rtl="0" algn="ctr">
              <a:spcBef>
                <a:spcPts val="0"/>
              </a:spcBef>
              <a:spcAft>
                <a:spcPts val="0"/>
              </a:spcAft>
              <a:buNone/>
            </a:pPr>
            <a:r>
              <a:rPr lang="en">
                <a:solidFill>
                  <a:srgbClr val="FFFFFF"/>
                </a:solidFill>
                <a:latin typeface="Nunito ExtraBold"/>
                <a:ea typeface="Nunito ExtraBold"/>
                <a:cs typeface="Nunito ExtraBold"/>
                <a:sym typeface="Nunito ExtraBold"/>
              </a:rPr>
              <a:t>Evolution</a:t>
            </a:r>
            <a:endParaRPr>
              <a:solidFill>
                <a:srgbClr val="FFFFFF"/>
              </a:solidFill>
              <a:latin typeface="Nunito ExtraBold"/>
              <a:ea typeface="Nunito ExtraBold"/>
              <a:cs typeface="Nunito ExtraBold"/>
              <a:sym typeface="Nunito ExtraBold"/>
            </a:endParaRPr>
          </a:p>
        </p:txBody>
      </p:sp>
      <p:sp>
        <p:nvSpPr>
          <p:cNvPr id="85" name="Google Shape;85;p17"/>
          <p:cNvSpPr txBox="1"/>
          <p:nvPr>
            <p:ph idx="1" type="body"/>
          </p:nvPr>
        </p:nvSpPr>
        <p:spPr>
          <a:xfrm>
            <a:off x="311700" y="1152475"/>
            <a:ext cx="8520600" cy="3416400"/>
          </a:xfrm>
          <a:prstGeom prst="rect">
            <a:avLst/>
          </a:prstGeom>
          <a:ln cap="flat" cmpd="sng" w="9525">
            <a:solidFill>
              <a:srgbClr val="FFF2CC"/>
            </a:solidFill>
            <a:prstDash val="solid"/>
            <a:round/>
            <a:headEnd len="sm" w="sm" type="none"/>
            <a:tailEnd len="sm" w="sm" type="none"/>
          </a:ln>
        </p:spPr>
        <p:txBody>
          <a:bodyPr anchorCtr="0" anchor="t" bIns="91425" lIns="91425" spcFirstLastPara="1" rIns="91425" wrap="square" tIns="91425">
            <a:noAutofit/>
          </a:bodyPr>
          <a:lstStyle/>
          <a:p>
            <a:pPr indent="-342900" lvl="0" marL="457200" rtl="0" algn="l">
              <a:spcBef>
                <a:spcPts val="0"/>
              </a:spcBef>
              <a:spcAft>
                <a:spcPts val="0"/>
              </a:spcAft>
              <a:buSzPts val="1800"/>
              <a:buFont typeface="Nunito"/>
              <a:buChar char="●"/>
            </a:pPr>
            <a:r>
              <a:rPr lang="en">
                <a:latin typeface="Nunito"/>
                <a:ea typeface="Nunito"/>
                <a:cs typeface="Nunito"/>
                <a:sym typeface="Nunito"/>
              </a:rPr>
              <a:t>Evolution works by only letting the fittest members reproduce, resulting in a “fitter” next generation. Constantly adapting to the stresses the population is exposed to. </a:t>
            </a:r>
            <a:endParaRPr>
              <a:latin typeface="Nunito"/>
              <a:ea typeface="Nunito"/>
              <a:cs typeface="Nunito"/>
              <a:sym typeface="Nunito"/>
            </a:endParaRPr>
          </a:p>
          <a:p>
            <a:pPr indent="-342900" lvl="0" marL="457200" rtl="0" algn="l">
              <a:spcBef>
                <a:spcPts val="0"/>
              </a:spcBef>
              <a:spcAft>
                <a:spcPts val="0"/>
              </a:spcAft>
              <a:buSzPts val="1800"/>
              <a:buFont typeface="Nunito"/>
              <a:buChar char="●"/>
            </a:pPr>
            <a:r>
              <a:rPr lang="en">
                <a:latin typeface="Nunito"/>
                <a:ea typeface="Nunito"/>
                <a:cs typeface="Nunito"/>
                <a:sym typeface="Nunito"/>
              </a:rPr>
              <a:t>New generations inherit changes from their “parents” and can gain random mutations. Both of these can change their fitness, good or bad.</a:t>
            </a:r>
            <a:endParaRPr>
              <a:latin typeface="Nunito"/>
              <a:ea typeface="Nunito"/>
              <a:cs typeface="Nunito"/>
              <a:sym typeface="Nunito"/>
            </a:endParaRPr>
          </a:p>
        </p:txBody>
      </p:sp>
      <p:sp>
        <p:nvSpPr>
          <p:cNvPr id="86" name="Google Shape;86;p17"/>
          <p:cNvSpPr/>
          <p:nvPr/>
        </p:nvSpPr>
        <p:spPr>
          <a:xfrm>
            <a:off x="0" y="0"/>
            <a:ext cx="338700" cy="280800"/>
          </a:xfrm>
          <a:prstGeom prst="triangle">
            <a:avLst>
              <a:gd fmla="val 50000" name="adj"/>
            </a:avLst>
          </a:pr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0" name="Shape 90"/>
        <p:cNvGrpSpPr/>
        <p:nvPr/>
      </p:nvGrpSpPr>
      <p:grpSpPr>
        <a:xfrm>
          <a:off x="0" y="0"/>
          <a:ext cx="0" cy="0"/>
          <a:chOff x="0" y="0"/>
          <a:chExt cx="0" cy="0"/>
        </a:xfrm>
      </p:grpSpPr>
      <p:sp>
        <p:nvSpPr>
          <p:cNvPr id="91" name="Google Shape;91;p18"/>
          <p:cNvSpPr txBox="1"/>
          <p:nvPr>
            <p:ph type="ctrTitle"/>
          </p:nvPr>
        </p:nvSpPr>
        <p:spPr>
          <a:xfrm>
            <a:off x="311702" y="277975"/>
            <a:ext cx="6764700" cy="25191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lang="en">
                <a:latin typeface="Nunito SemiBold"/>
                <a:ea typeface="Nunito SemiBold"/>
                <a:cs typeface="Nunito SemiBold"/>
                <a:sym typeface="Nunito SemiBold"/>
              </a:rPr>
              <a:t>Evolutionary/</a:t>
            </a:r>
            <a:endParaRPr>
              <a:latin typeface="Nunito SemiBold"/>
              <a:ea typeface="Nunito SemiBold"/>
              <a:cs typeface="Nunito SemiBold"/>
              <a:sym typeface="Nunito SemiBold"/>
            </a:endParaRPr>
          </a:p>
          <a:p>
            <a:pPr indent="0" lvl="0" marL="0" rtl="0" algn="ctr">
              <a:spcBef>
                <a:spcPts val="0"/>
              </a:spcBef>
              <a:spcAft>
                <a:spcPts val="0"/>
              </a:spcAft>
              <a:buNone/>
            </a:pPr>
            <a:r>
              <a:rPr lang="en">
                <a:latin typeface="Nunito SemiBold"/>
                <a:ea typeface="Nunito SemiBold"/>
                <a:cs typeface="Nunito SemiBold"/>
                <a:sym typeface="Nunito SemiBold"/>
              </a:rPr>
              <a:t>Genetic </a:t>
            </a:r>
            <a:endParaRPr>
              <a:latin typeface="Nunito SemiBold"/>
              <a:ea typeface="Nunito SemiBold"/>
              <a:cs typeface="Nunito SemiBold"/>
              <a:sym typeface="Nunito SemiBold"/>
            </a:endParaRPr>
          </a:p>
          <a:p>
            <a:pPr indent="0" lvl="0" marL="0" rtl="0" algn="ctr">
              <a:spcBef>
                <a:spcPts val="0"/>
              </a:spcBef>
              <a:spcAft>
                <a:spcPts val="0"/>
              </a:spcAft>
              <a:buNone/>
            </a:pPr>
            <a:r>
              <a:rPr lang="en">
                <a:latin typeface="Nunito SemiBold"/>
                <a:ea typeface="Nunito SemiBold"/>
                <a:cs typeface="Nunito SemiBold"/>
                <a:sym typeface="Nunito SemiBold"/>
              </a:rPr>
              <a:t>Algorithms</a:t>
            </a:r>
            <a:endParaRPr>
              <a:latin typeface="Nunito SemiBold"/>
              <a:ea typeface="Nunito SemiBold"/>
              <a:cs typeface="Nunito SemiBold"/>
              <a:sym typeface="Nunito SemiBold"/>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FFF"/>
        </a:solidFill>
      </p:bgPr>
    </p:bg>
    <p:spTree>
      <p:nvGrpSpPr>
        <p:cNvPr id="95" name="Shape 95"/>
        <p:cNvGrpSpPr/>
        <p:nvPr/>
      </p:nvGrpSpPr>
      <p:grpSpPr>
        <a:xfrm>
          <a:off x="0" y="0"/>
          <a:ext cx="0" cy="0"/>
          <a:chOff x="0" y="0"/>
          <a:chExt cx="0" cy="0"/>
        </a:xfrm>
      </p:grpSpPr>
      <p:sp>
        <p:nvSpPr>
          <p:cNvPr id="96" name="Google Shape;96;p19"/>
          <p:cNvSpPr/>
          <p:nvPr/>
        </p:nvSpPr>
        <p:spPr>
          <a:xfrm>
            <a:off x="835313" y="167175"/>
            <a:ext cx="7473375" cy="840275"/>
          </a:xfrm>
          <a:prstGeom prst="flowChartOffpageConnector">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latin typeface="Nunito"/>
              <a:ea typeface="Nunito"/>
              <a:cs typeface="Nunito"/>
              <a:sym typeface="Nunito"/>
            </a:endParaRPr>
          </a:p>
        </p:txBody>
      </p:sp>
      <p:sp>
        <p:nvSpPr>
          <p:cNvPr id="97" name="Google Shape;97;p19"/>
          <p:cNvSpPr txBox="1"/>
          <p:nvPr>
            <p:ph type="title"/>
          </p:nvPr>
        </p:nvSpPr>
        <p:spPr>
          <a:xfrm>
            <a:off x="311700" y="300963"/>
            <a:ext cx="8520600" cy="572700"/>
          </a:xfrm>
          <a:prstGeom prst="rect">
            <a:avLst/>
          </a:prstGeom>
          <a:noFill/>
        </p:spPr>
        <p:txBody>
          <a:bodyPr anchorCtr="0" anchor="t" bIns="91425" lIns="91425" spcFirstLastPara="1" rIns="91425" wrap="square" tIns="91425">
            <a:noAutofit/>
          </a:bodyPr>
          <a:lstStyle/>
          <a:p>
            <a:pPr indent="0" lvl="0" marL="0" rtl="0" algn="ctr">
              <a:spcBef>
                <a:spcPts val="0"/>
              </a:spcBef>
              <a:spcAft>
                <a:spcPts val="0"/>
              </a:spcAft>
              <a:buNone/>
            </a:pPr>
            <a:r>
              <a:rPr lang="en">
                <a:solidFill>
                  <a:srgbClr val="FFFFFF"/>
                </a:solidFill>
                <a:latin typeface="Nunito ExtraBold"/>
                <a:ea typeface="Nunito ExtraBold"/>
                <a:cs typeface="Nunito ExtraBold"/>
                <a:sym typeface="Nunito ExtraBold"/>
              </a:rPr>
              <a:t>Genetic Algorithms</a:t>
            </a:r>
            <a:endParaRPr>
              <a:solidFill>
                <a:srgbClr val="FFFFFF"/>
              </a:solidFill>
              <a:latin typeface="Nunito ExtraBold"/>
              <a:ea typeface="Nunito ExtraBold"/>
              <a:cs typeface="Nunito ExtraBold"/>
              <a:sym typeface="Nunito ExtraBold"/>
            </a:endParaRPr>
          </a:p>
        </p:txBody>
      </p:sp>
      <p:sp>
        <p:nvSpPr>
          <p:cNvPr id="98" name="Google Shape;98;p19"/>
          <p:cNvSpPr/>
          <p:nvPr/>
        </p:nvSpPr>
        <p:spPr>
          <a:xfrm>
            <a:off x="0" y="0"/>
            <a:ext cx="338700" cy="280800"/>
          </a:xfrm>
          <a:prstGeom prst="triangle">
            <a:avLst>
              <a:gd fmla="val 50000" name="adj"/>
            </a:avLst>
          </a:pr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latin typeface="Nunito"/>
              <a:ea typeface="Nunito"/>
              <a:cs typeface="Nunito"/>
              <a:sym typeface="Nunito"/>
            </a:endParaRPr>
          </a:p>
        </p:txBody>
      </p:sp>
      <p:graphicFrame>
        <p:nvGraphicFramePr>
          <p:cNvPr id="99" name="Google Shape;99;p19"/>
          <p:cNvGraphicFramePr/>
          <p:nvPr/>
        </p:nvGraphicFramePr>
        <p:xfrm>
          <a:off x="1039225" y="1395175"/>
          <a:ext cx="3000000" cy="3000000"/>
        </p:xfrm>
        <a:graphic>
          <a:graphicData uri="http://schemas.openxmlformats.org/drawingml/2006/table">
            <a:tbl>
              <a:tblPr>
                <a:noFill/>
                <a:tableStyleId>{9B218A3A-1DBF-43CD-A5BF-A41C70152D9A}</a:tableStyleId>
              </a:tblPr>
              <a:tblGrid>
                <a:gridCol w="382850"/>
                <a:gridCol w="382850"/>
                <a:gridCol w="382850"/>
              </a:tblGrid>
              <a:tr h="381000">
                <a:tc>
                  <a:txBody>
                    <a:bodyPr/>
                    <a:lstStyle/>
                    <a:p>
                      <a:pPr indent="0" lvl="0" marL="0" rtl="0" algn="l">
                        <a:spcBef>
                          <a:spcPts val="0"/>
                        </a:spcBef>
                        <a:spcAft>
                          <a:spcPts val="0"/>
                        </a:spcAft>
                        <a:buNone/>
                      </a:pPr>
                      <a:r>
                        <a:rPr lang="en">
                          <a:latin typeface="Nunito"/>
                          <a:ea typeface="Nunito"/>
                          <a:cs typeface="Nunito"/>
                          <a:sym typeface="Nunito"/>
                        </a:rPr>
                        <a:t>A</a:t>
                      </a:r>
                      <a:endParaRPr>
                        <a:latin typeface="Nunito"/>
                        <a:ea typeface="Nunito"/>
                        <a:cs typeface="Nunito"/>
                        <a:sym typeface="Nunito"/>
                      </a:endParaRPr>
                    </a:p>
                  </a:txBody>
                  <a:tcPr marT="91425" marB="91425" marR="91425" marL="91425"/>
                </a:tc>
                <a:tc>
                  <a:txBody>
                    <a:bodyPr/>
                    <a:lstStyle/>
                    <a:p>
                      <a:pPr indent="0" lvl="0" marL="0" rtl="0" algn="l">
                        <a:spcBef>
                          <a:spcPts val="0"/>
                        </a:spcBef>
                        <a:spcAft>
                          <a:spcPts val="0"/>
                        </a:spcAft>
                        <a:buNone/>
                      </a:pPr>
                      <a:r>
                        <a:rPr lang="en">
                          <a:latin typeface="Nunito"/>
                          <a:ea typeface="Nunito"/>
                          <a:cs typeface="Nunito"/>
                          <a:sym typeface="Nunito"/>
                        </a:rPr>
                        <a:t>T</a:t>
                      </a:r>
                      <a:endParaRPr>
                        <a:latin typeface="Nunito"/>
                        <a:ea typeface="Nunito"/>
                        <a:cs typeface="Nunito"/>
                        <a:sym typeface="Nunito"/>
                      </a:endParaRPr>
                    </a:p>
                  </a:txBody>
                  <a:tcPr marT="91425" marB="91425" marR="91425" marL="91425"/>
                </a:tc>
                <a:tc>
                  <a:txBody>
                    <a:bodyPr/>
                    <a:lstStyle/>
                    <a:p>
                      <a:pPr indent="0" lvl="0" marL="0" rtl="0" algn="l">
                        <a:spcBef>
                          <a:spcPts val="0"/>
                        </a:spcBef>
                        <a:spcAft>
                          <a:spcPts val="0"/>
                        </a:spcAft>
                        <a:buNone/>
                      </a:pPr>
                      <a:r>
                        <a:rPr lang="en">
                          <a:latin typeface="Nunito"/>
                          <a:ea typeface="Nunito"/>
                          <a:cs typeface="Nunito"/>
                          <a:sym typeface="Nunito"/>
                        </a:rPr>
                        <a:t>T</a:t>
                      </a:r>
                      <a:endParaRPr>
                        <a:latin typeface="Nunito"/>
                        <a:ea typeface="Nunito"/>
                        <a:cs typeface="Nunito"/>
                        <a:sym typeface="Nunito"/>
                      </a:endParaRPr>
                    </a:p>
                  </a:txBody>
                  <a:tcPr marT="91425" marB="91425" marR="91425" marL="91425"/>
                </a:tc>
              </a:tr>
            </a:tbl>
          </a:graphicData>
        </a:graphic>
      </p:graphicFrame>
      <p:sp>
        <p:nvSpPr>
          <p:cNvPr id="100" name="Google Shape;100;p19"/>
          <p:cNvSpPr/>
          <p:nvPr/>
        </p:nvSpPr>
        <p:spPr>
          <a:xfrm>
            <a:off x="1039300" y="1002775"/>
            <a:ext cx="1148400" cy="392400"/>
          </a:xfrm>
          <a:prstGeom prst="rect">
            <a:avLst/>
          </a:prstGeom>
          <a:solidFill>
            <a:srgbClr val="FCE5CD"/>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lang="en">
                <a:latin typeface="Nunito"/>
                <a:ea typeface="Nunito"/>
                <a:cs typeface="Nunito"/>
                <a:sym typeface="Nunito"/>
              </a:rPr>
              <a:t>Initial individual</a:t>
            </a:r>
            <a:endParaRPr>
              <a:latin typeface="Nunito"/>
              <a:ea typeface="Nunito"/>
              <a:cs typeface="Nunito"/>
              <a:sym typeface="Nunito"/>
            </a:endParaRPr>
          </a:p>
        </p:txBody>
      </p:sp>
      <p:graphicFrame>
        <p:nvGraphicFramePr>
          <p:cNvPr id="101" name="Google Shape;101;p19"/>
          <p:cNvGraphicFramePr/>
          <p:nvPr/>
        </p:nvGraphicFramePr>
        <p:xfrm>
          <a:off x="1039225" y="2748000"/>
          <a:ext cx="3000000" cy="3000000"/>
        </p:xfrm>
        <a:graphic>
          <a:graphicData uri="http://schemas.openxmlformats.org/drawingml/2006/table">
            <a:tbl>
              <a:tblPr>
                <a:noFill/>
                <a:tableStyleId>{9B218A3A-1DBF-43CD-A5BF-A41C70152D9A}</a:tableStyleId>
              </a:tblPr>
              <a:tblGrid>
                <a:gridCol w="382850"/>
                <a:gridCol w="382850"/>
                <a:gridCol w="382850"/>
              </a:tblGrid>
              <a:tr h="381000">
                <a:tc>
                  <a:txBody>
                    <a:bodyPr/>
                    <a:lstStyle/>
                    <a:p>
                      <a:pPr indent="0" lvl="0" marL="0" rtl="0" algn="l">
                        <a:spcBef>
                          <a:spcPts val="0"/>
                        </a:spcBef>
                        <a:spcAft>
                          <a:spcPts val="0"/>
                        </a:spcAft>
                        <a:buNone/>
                      </a:pPr>
                      <a:r>
                        <a:rPr lang="en">
                          <a:latin typeface="Nunito"/>
                          <a:ea typeface="Nunito"/>
                          <a:cs typeface="Nunito"/>
                          <a:sym typeface="Nunito"/>
                        </a:rPr>
                        <a:t>A</a:t>
                      </a:r>
                      <a:endParaRPr>
                        <a:latin typeface="Nunito"/>
                        <a:ea typeface="Nunito"/>
                        <a:cs typeface="Nunito"/>
                        <a:sym typeface="Nunito"/>
                      </a:endParaRPr>
                    </a:p>
                  </a:txBody>
                  <a:tcPr marT="91425" marB="91425" marR="91425" marL="91425"/>
                </a:tc>
                <a:tc>
                  <a:txBody>
                    <a:bodyPr/>
                    <a:lstStyle/>
                    <a:p>
                      <a:pPr indent="0" lvl="0" marL="0" rtl="0" algn="l">
                        <a:spcBef>
                          <a:spcPts val="0"/>
                        </a:spcBef>
                        <a:spcAft>
                          <a:spcPts val="0"/>
                        </a:spcAft>
                        <a:buNone/>
                      </a:pPr>
                      <a:r>
                        <a:rPr lang="en">
                          <a:latin typeface="Nunito"/>
                          <a:ea typeface="Nunito"/>
                          <a:cs typeface="Nunito"/>
                          <a:sym typeface="Nunito"/>
                        </a:rPr>
                        <a:t>T</a:t>
                      </a:r>
                      <a:endParaRPr>
                        <a:latin typeface="Nunito"/>
                        <a:ea typeface="Nunito"/>
                        <a:cs typeface="Nunito"/>
                        <a:sym typeface="Nunito"/>
                      </a:endParaRPr>
                    </a:p>
                  </a:txBody>
                  <a:tcPr marT="91425" marB="91425" marR="91425" marL="91425"/>
                </a:tc>
                <a:tc>
                  <a:txBody>
                    <a:bodyPr/>
                    <a:lstStyle/>
                    <a:p>
                      <a:pPr indent="0" lvl="0" marL="0" rtl="0" algn="l">
                        <a:spcBef>
                          <a:spcPts val="0"/>
                        </a:spcBef>
                        <a:spcAft>
                          <a:spcPts val="0"/>
                        </a:spcAft>
                        <a:buNone/>
                      </a:pPr>
                      <a:r>
                        <a:rPr lang="en">
                          <a:latin typeface="Nunito"/>
                          <a:ea typeface="Nunito"/>
                          <a:cs typeface="Nunito"/>
                          <a:sym typeface="Nunito"/>
                        </a:rPr>
                        <a:t>T</a:t>
                      </a:r>
                      <a:endParaRPr>
                        <a:latin typeface="Nunito"/>
                        <a:ea typeface="Nunito"/>
                        <a:cs typeface="Nunito"/>
                        <a:sym typeface="Nunito"/>
                      </a:endParaRPr>
                    </a:p>
                  </a:txBody>
                  <a:tcPr marT="91425" marB="91425" marR="91425" marL="91425"/>
                </a:tc>
              </a:tr>
            </a:tbl>
          </a:graphicData>
        </a:graphic>
      </p:graphicFrame>
      <p:sp>
        <p:nvSpPr>
          <p:cNvPr id="102" name="Google Shape;102;p19"/>
          <p:cNvSpPr/>
          <p:nvPr/>
        </p:nvSpPr>
        <p:spPr>
          <a:xfrm>
            <a:off x="1039300" y="2038438"/>
            <a:ext cx="1148700" cy="709500"/>
          </a:xfrm>
          <a:prstGeom prst="rect">
            <a:avLst/>
          </a:prstGeom>
          <a:solidFill>
            <a:srgbClr val="FCE5CD"/>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lang="en">
                <a:latin typeface="Nunito"/>
                <a:ea typeface="Nunito"/>
                <a:cs typeface="Nunito"/>
                <a:sym typeface="Nunito"/>
              </a:rPr>
              <a:t>Population with mutations</a:t>
            </a:r>
            <a:endParaRPr>
              <a:latin typeface="Nunito"/>
              <a:ea typeface="Nunito"/>
              <a:cs typeface="Nunito"/>
              <a:sym typeface="Nunito"/>
            </a:endParaRPr>
          </a:p>
        </p:txBody>
      </p:sp>
      <p:graphicFrame>
        <p:nvGraphicFramePr>
          <p:cNvPr id="103" name="Google Shape;103;p19"/>
          <p:cNvGraphicFramePr/>
          <p:nvPr/>
        </p:nvGraphicFramePr>
        <p:xfrm>
          <a:off x="1039225" y="3135725"/>
          <a:ext cx="3000000" cy="3000000"/>
        </p:xfrm>
        <a:graphic>
          <a:graphicData uri="http://schemas.openxmlformats.org/drawingml/2006/table">
            <a:tbl>
              <a:tblPr>
                <a:noFill/>
                <a:tableStyleId>{9B218A3A-1DBF-43CD-A5BF-A41C70152D9A}</a:tableStyleId>
              </a:tblPr>
              <a:tblGrid>
                <a:gridCol w="382850"/>
                <a:gridCol w="382850"/>
                <a:gridCol w="382850"/>
              </a:tblGrid>
              <a:tr h="381000">
                <a:tc>
                  <a:txBody>
                    <a:bodyPr/>
                    <a:lstStyle/>
                    <a:p>
                      <a:pPr indent="0" lvl="0" marL="0" rtl="0" algn="l">
                        <a:spcBef>
                          <a:spcPts val="0"/>
                        </a:spcBef>
                        <a:spcAft>
                          <a:spcPts val="0"/>
                        </a:spcAft>
                        <a:buNone/>
                      </a:pPr>
                      <a:r>
                        <a:rPr lang="en">
                          <a:latin typeface="Nunito"/>
                          <a:ea typeface="Nunito"/>
                          <a:cs typeface="Nunito"/>
                          <a:sym typeface="Nunito"/>
                        </a:rPr>
                        <a:t>A</a:t>
                      </a:r>
                      <a:endParaRPr>
                        <a:latin typeface="Nunito"/>
                        <a:ea typeface="Nunito"/>
                        <a:cs typeface="Nunito"/>
                        <a:sym typeface="Nunito"/>
                      </a:endParaRPr>
                    </a:p>
                  </a:txBody>
                  <a:tcPr marT="91425" marB="91425" marR="91425" marL="91425"/>
                </a:tc>
                <a:tc>
                  <a:txBody>
                    <a:bodyPr/>
                    <a:lstStyle/>
                    <a:p>
                      <a:pPr indent="0" lvl="0" marL="0" rtl="0" algn="l">
                        <a:spcBef>
                          <a:spcPts val="0"/>
                        </a:spcBef>
                        <a:spcAft>
                          <a:spcPts val="0"/>
                        </a:spcAft>
                        <a:buNone/>
                      </a:pPr>
                      <a:r>
                        <a:rPr lang="en">
                          <a:latin typeface="Nunito"/>
                          <a:ea typeface="Nunito"/>
                          <a:cs typeface="Nunito"/>
                          <a:sym typeface="Nunito"/>
                        </a:rPr>
                        <a:t>T</a:t>
                      </a:r>
                      <a:endParaRPr>
                        <a:latin typeface="Nunito"/>
                        <a:ea typeface="Nunito"/>
                        <a:cs typeface="Nunito"/>
                        <a:sym typeface="Nunito"/>
                      </a:endParaRPr>
                    </a:p>
                  </a:txBody>
                  <a:tcPr marT="91425" marB="91425" marR="91425" marL="91425"/>
                </a:tc>
                <a:tc>
                  <a:txBody>
                    <a:bodyPr/>
                    <a:lstStyle/>
                    <a:p>
                      <a:pPr indent="0" lvl="0" marL="0" rtl="0" algn="l">
                        <a:spcBef>
                          <a:spcPts val="0"/>
                        </a:spcBef>
                        <a:spcAft>
                          <a:spcPts val="0"/>
                        </a:spcAft>
                        <a:buNone/>
                      </a:pPr>
                      <a:r>
                        <a:rPr lang="en">
                          <a:latin typeface="Nunito"/>
                          <a:ea typeface="Nunito"/>
                          <a:cs typeface="Nunito"/>
                          <a:sym typeface="Nunito"/>
                        </a:rPr>
                        <a:t>A</a:t>
                      </a:r>
                      <a:endParaRPr>
                        <a:latin typeface="Nunito"/>
                        <a:ea typeface="Nunito"/>
                        <a:cs typeface="Nunito"/>
                        <a:sym typeface="Nunito"/>
                      </a:endParaRPr>
                    </a:p>
                  </a:txBody>
                  <a:tcPr marT="91425" marB="91425" marR="91425" marL="91425"/>
                </a:tc>
              </a:tr>
            </a:tbl>
          </a:graphicData>
        </a:graphic>
      </p:graphicFrame>
      <p:graphicFrame>
        <p:nvGraphicFramePr>
          <p:cNvPr id="104" name="Google Shape;104;p19"/>
          <p:cNvGraphicFramePr/>
          <p:nvPr/>
        </p:nvGraphicFramePr>
        <p:xfrm>
          <a:off x="1039225" y="3528125"/>
          <a:ext cx="3000000" cy="3000000"/>
        </p:xfrm>
        <a:graphic>
          <a:graphicData uri="http://schemas.openxmlformats.org/drawingml/2006/table">
            <a:tbl>
              <a:tblPr>
                <a:noFill/>
                <a:tableStyleId>{9B218A3A-1DBF-43CD-A5BF-A41C70152D9A}</a:tableStyleId>
              </a:tblPr>
              <a:tblGrid>
                <a:gridCol w="382850"/>
                <a:gridCol w="382850"/>
                <a:gridCol w="382850"/>
              </a:tblGrid>
              <a:tr h="381000">
                <a:tc>
                  <a:txBody>
                    <a:bodyPr/>
                    <a:lstStyle/>
                    <a:p>
                      <a:pPr indent="0" lvl="0" marL="0" rtl="0" algn="l">
                        <a:spcBef>
                          <a:spcPts val="0"/>
                        </a:spcBef>
                        <a:spcAft>
                          <a:spcPts val="0"/>
                        </a:spcAft>
                        <a:buNone/>
                      </a:pPr>
                      <a:r>
                        <a:rPr lang="en">
                          <a:latin typeface="Nunito"/>
                          <a:ea typeface="Nunito"/>
                          <a:cs typeface="Nunito"/>
                          <a:sym typeface="Nunito"/>
                        </a:rPr>
                        <a:t>A</a:t>
                      </a:r>
                      <a:endParaRPr>
                        <a:latin typeface="Nunito"/>
                        <a:ea typeface="Nunito"/>
                        <a:cs typeface="Nunito"/>
                        <a:sym typeface="Nunito"/>
                      </a:endParaRPr>
                    </a:p>
                  </a:txBody>
                  <a:tcPr marT="91425" marB="91425" marR="91425" marL="91425"/>
                </a:tc>
                <a:tc>
                  <a:txBody>
                    <a:bodyPr/>
                    <a:lstStyle/>
                    <a:p>
                      <a:pPr indent="0" lvl="0" marL="0" rtl="0" algn="l">
                        <a:spcBef>
                          <a:spcPts val="0"/>
                        </a:spcBef>
                        <a:spcAft>
                          <a:spcPts val="0"/>
                        </a:spcAft>
                        <a:buNone/>
                      </a:pPr>
                      <a:r>
                        <a:rPr lang="en">
                          <a:latin typeface="Nunito"/>
                          <a:ea typeface="Nunito"/>
                          <a:cs typeface="Nunito"/>
                          <a:sym typeface="Nunito"/>
                        </a:rPr>
                        <a:t>T</a:t>
                      </a:r>
                      <a:endParaRPr>
                        <a:latin typeface="Nunito"/>
                        <a:ea typeface="Nunito"/>
                        <a:cs typeface="Nunito"/>
                        <a:sym typeface="Nunito"/>
                      </a:endParaRPr>
                    </a:p>
                  </a:txBody>
                  <a:tcPr marT="91425" marB="91425" marR="91425" marL="91425"/>
                </a:tc>
                <a:tc>
                  <a:txBody>
                    <a:bodyPr/>
                    <a:lstStyle/>
                    <a:p>
                      <a:pPr indent="0" lvl="0" marL="0" rtl="0" algn="l">
                        <a:spcBef>
                          <a:spcPts val="0"/>
                        </a:spcBef>
                        <a:spcAft>
                          <a:spcPts val="0"/>
                        </a:spcAft>
                        <a:buNone/>
                      </a:pPr>
                      <a:r>
                        <a:rPr lang="en">
                          <a:latin typeface="Nunito"/>
                          <a:ea typeface="Nunito"/>
                          <a:cs typeface="Nunito"/>
                          <a:sym typeface="Nunito"/>
                        </a:rPr>
                        <a:t>G</a:t>
                      </a:r>
                      <a:endParaRPr>
                        <a:latin typeface="Nunito"/>
                        <a:ea typeface="Nunito"/>
                        <a:cs typeface="Nunito"/>
                        <a:sym typeface="Nunito"/>
                      </a:endParaRPr>
                    </a:p>
                  </a:txBody>
                  <a:tcPr marT="91425" marB="91425" marR="91425" marL="91425"/>
                </a:tc>
              </a:tr>
            </a:tbl>
          </a:graphicData>
        </a:graphic>
      </p:graphicFrame>
      <p:graphicFrame>
        <p:nvGraphicFramePr>
          <p:cNvPr id="105" name="Google Shape;105;p19"/>
          <p:cNvGraphicFramePr/>
          <p:nvPr/>
        </p:nvGraphicFramePr>
        <p:xfrm>
          <a:off x="1039225" y="3915850"/>
          <a:ext cx="3000000" cy="3000000"/>
        </p:xfrm>
        <a:graphic>
          <a:graphicData uri="http://schemas.openxmlformats.org/drawingml/2006/table">
            <a:tbl>
              <a:tblPr>
                <a:noFill/>
                <a:tableStyleId>{9B218A3A-1DBF-43CD-A5BF-A41C70152D9A}</a:tableStyleId>
              </a:tblPr>
              <a:tblGrid>
                <a:gridCol w="382850"/>
                <a:gridCol w="382850"/>
                <a:gridCol w="382850"/>
              </a:tblGrid>
              <a:tr h="381000">
                <a:tc>
                  <a:txBody>
                    <a:bodyPr/>
                    <a:lstStyle/>
                    <a:p>
                      <a:pPr indent="0" lvl="0" marL="0" rtl="0" algn="l">
                        <a:spcBef>
                          <a:spcPts val="0"/>
                        </a:spcBef>
                        <a:spcAft>
                          <a:spcPts val="0"/>
                        </a:spcAft>
                        <a:buNone/>
                      </a:pPr>
                      <a:r>
                        <a:rPr lang="en">
                          <a:latin typeface="Nunito"/>
                          <a:ea typeface="Nunito"/>
                          <a:cs typeface="Nunito"/>
                          <a:sym typeface="Nunito"/>
                        </a:rPr>
                        <a:t>A</a:t>
                      </a:r>
                      <a:endParaRPr>
                        <a:latin typeface="Nunito"/>
                        <a:ea typeface="Nunito"/>
                        <a:cs typeface="Nunito"/>
                        <a:sym typeface="Nunito"/>
                      </a:endParaRPr>
                    </a:p>
                  </a:txBody>
                  <a:tcPr marT="91425" marB="91425" marR="91425" marL="91425"/>
                </a:tc>
                <a:tc>
                  <a:txBody>
                    <a:bodyPr/>
                    <a:lstStyle/>
                    <a:p>
                      <a:pPr indent="0" lvl="0" marL="0" rtl="0" algn="l">
                        <a:spcBef>
                          <a:spcPts val="0"/>
                        </a:spcBef>
                        <a:spcAft>
                          <a:spcPts val="0"/>
                        </a:spcAft>
                        <a:buNone/>
                      </a:pPr>
                      <a:r>
                        <a:rPr lang="en">
                          <a:latin typeface="Nunito"/>
                          <a:ea typeface="Nunito"/>
                          <a:cs typeface="Nunito"/>
                          <a:sym typeface="Nunito"/>
                        </a:rPr>
                        <a:t>A</a:t>
                      </a:r>
                      <a:endParaRPr>
                        <a:latin typeface="Nunito"/>
                        <a:ea typeface="Nunito"/>
                        <a:cs typeface="Nunito"/>
                        <a:sym typeface="Nunito"/>
                      </a:endParaRPr>
                    </a:p>
                  </a:txBody>
                  <a:tcPr marT="91425" marB="91425" marR="91425" marL="91425"/>
                </a:tc>
                <a:tc>
                  <a:txBody>
                    <a:bodyPr/>
                    <a:lstStyle/>
                    <a:p>
                      <a:pPr indent="0" lvl="0" marL="0" rtl="0" algn="l">
                        <a:spcBef>
                          <a:spcPts val="0"/>
                        </a:spcBef>
                        <a:spcAft>
                          <a:spcPts val="0"/>
                        </a:spcAft>
                        <a:buNone/>
                      </a:pPr>
                      <a:r>
                        <a:rPr lang="en">
                          <a:latin typeface="Nunito"/>
                          <a:ea typeface="Nunito"/>
                          <a:cs typeface="Nunito"/>
                          <a:sym typeface="Nunito"/>
                        </a:rPr>
                        <a:t>T</a:t>
                      </a:r>
                      <a:endParaRPr>
                        <a:latin typeface="Nunito"/>
                        <a:ea typeface="Nunito"/>
                        <a:cs typeface="Nunito"/>
                        <a:sym typeface="Nunito"/>
                      </a:endParaRPr>
                    </a:p>
                  </a:txBody>
                  <a:tcPr marT="91425" marB="91425" marR="91425" marL="91425"/>
                </a:tc>
              </a:tr>
            </a:tbl>
          </a:graphicData>
        </a:graphic>
      </p:graphicFrame>
      <p:graphicFrame>
        <p:nvGraphicFramePr>
          <p:cNvPr id="106" name="Google Shape;106;p19"/>
          <p:cNvGraphicFramePr/>
          <p:nvPr/>
        </p:nvGraphicFramePr>
        <p:xfrm>
          <a:off x="1039225" y="4308250"/>
          <a:ext cx="3000000" cy="3000000"/>
        </p:xfrm>
        <a:graphic>
          <a:graphicData uri="http://schemas.openxmlformats.org/drawingml/2006/table">
            <a:tbl>
              <a:tblPr>
                <a:noFill/>
                <a:tableStyleId>{9B218A3A-1DBF-43CD-A5BF-A41C70152D9A}</a:tableStyleId>
              </a:tblPr>
              <a:tblGrid>
                <a:gridCol w="382850"/>
                <a:gridCol w="382850"/>
                <a:gridCol w="382850"/>
              </a:tblGrid>
              <a:tr h="381000">
                <a:tc>
                  <a:txBody>
                    <a:bodyPr/>
                    <a:lstStyle/>
                    <a:p>
                      <a:pPr indent="0" lvl="0" marL="0" rtl="0" algn="l">
                        <a:spcBef>
                          <a:spcPts val="0"/>
                        </a:spcBef>
                        <a:spcAft>
                          <a:spcPts val="0"/>
                        </a:spcAft>
                        <a:buNone/>
                      </a:pPr>
                      <a:r>
                        <a:rPr lang="en">
                          <a:latin typeface="Nunito"/>
                          <a:ea typeface="Nunito"/>
                          <a:cs typeface="Nunito"/>
                          <a:sym typeface="Nunito"/>
                        </a:rPr>
                        <a:t>G</a:t>
                      </a:r>
                      <a:endParaRPr>
                        <a:latin typeface="Nunito"/>
                        <a:ea typeface="Nunito"/>
                        <a:cs typeface="Nunito"/>
                        <a:sym typeface="Nunito"/>
                      </a:endParaRPr>
                    </a:p>
                  </a:txBody>
                  <a:tcPr marT="91425" marB="91425" marR="91425" marL="91425"/>
                </a:tc>
                <a:tc>
                  <a:txBody>
                    <a:bodyPr/>
                    <a:lstStyle/>
                    <a:p>
                      <a:pPr indent="0" lvl="0" marL="0" rtl="0" algn="l">
                        <a:spcBef>
                          <a:spcPts val="0"/>
                        </a:spcBef>
                        <a:spcAft>
                          <a:spcPts val="0"/>
                        </a:spcAft>
                        <a:buNone/>
                      </a:pPr>
                      <a:r>
                        <a:rPr lang="en">
                          <a:latin typeface="Nunito"/>
                          <a:ea typeface="Nunito"/>
                          <a:cs typeface="Nunito"/>
                          <a:sym typeface="Nunito"/>
                        </a:rPr>
                        <a:t>T</a:t>
                      </a:r>
                      <a:endParaRPr>
                        <a:latin typeface="Nunito"/>
                        <a:ea typeface="Nunito"/>
                        <a:cs typeface="Nunito"/>
                        <a:sym typeface="Nunito"/>
                      </a:endParaRPr>
                    </a:p>
                  </a:txBody>
                  <a:tcPr marT="91425" marB="91425" marR="91425" marL="91425"/>
                </a:tc>
                <a:tc>
                  <a:txBody>
                    <a:bodyPr/>
                    <a:lstStyle/>
                    <a:p>
                      <a:pPr indent="0" lvl="0" marL="0" rtl="0" algn="l">
                        <a:spcBef>
                          <a:spcPts val="0"/>
                        </a:spcBef>
                        <a:spcAft>
                          <a:spcPts val="0"/>
                        </a:spcAft>
                        <a:buNone/>
                      </a:pPr>
                      <a:r>
                        <a:rPr lang="en">
                          <a:latin typeface="Nunito"/>
                          <a:ea typeface="Nunito"/>
                          <a:cs typeface="Nunito"/>
                          <a:sym typeface="Nunito"/>
                        </a:rPr>
                        <a:t>T</a:t>
                      </a:r>
                      <a:endParaRPr>
                        <a:latin typeface="Nunito"/>
                        <a:ea typeface="Nunito"/>
                        <a:cs typeface="Nunito"/>
                        <a:sym typeface="Nunito"/>
                      </a:endParaRPr>
                    </a:p>
                  </a:txBody>
                  <a:tcPr marT="91425" marB="91425" marR="91425" marL="91425"/>
                </a:tc>
              </a:tr>
            </a:tbl>
          </a:graphicData>
        </a:graphic>
      </p:graphicFrame>
      <p:graphicFrame>
        <p:nvGraphicFramePr>
          <p:cNvPr id="107" name="Google Shape;107;p19"/>
          <p:cNvGraphicFramePr/>
          <p:nvPr/>
        </p:nvGraphicFramePr>
        <p:xfrm>
          <a:off x="1039225" y="4695975"/>
          <a:ext cx="3000000" cy="3000000"/>
        </p:xfrm>
        <a:graphic>
          <a:graphicData uri="http://schemas.openxmlformats.org/drawingml/2006/table">
            <a:tbl>
              <a:tblPr>
                <a:noFill/>
                <a:tableStyleId>{9B218A3A-1DBF-43CD-A5BF-A41C70152D9A}</a:tableStyleId>
              </a:tblPr>
              <a:tblGrid>
                <a:gridCol w="382850"/>
                <a:gridCol w="382850"/>
                <a:gridCol w="382850"/>
              </a:tblGrid>
              <a:tr h="381000">
                <a:tc>
                  <a:txBody>
                    <a:bodyPr/>
                    <a:lstStyle/>
                    <a:p>
                      <a:pPr indent="0" lvl="0" marL="0" rtl="0" algn="l">
                        <a:spcBef>
                          <a:spcPts val="0"/>
                        </a:spcBef>
                        <a:spcAft>
                          <a:spcPts val="0"/>
                        </a:spcAft>
                        <a:buNone/>
                      </a:pPr>
                      <a:r>
                        <a:rPr lang="en">
                          <a:latin typeface="Nunito"/>
                          <a:ea typeface="Nunito"/>
                          <a:cs typeface="Nunito"/>
                          <a:sym typeface="Nunito"/>
                        </a:rPr>
                        <a:t>A</a:t>
                      </a:r>
                      <a:endParaRPr>
                        <a:latin typeface="Nunito"/>
                        <a:ea typeface="Nunito"/>
                        <a:cs typeface="Nunito"/>
                        <a:sym typeface="Nunito"/>
                      </a:endParaRPr>
                    </a:p>
                  </a:txBody>
                  <a:tcPr marT="91425" marB="91425" marR="91425" marL="91425"/>
                </a:tc>
                <a:tc>
                  <a:txBody>
                    <a:bodyPr/>
                    <a:lstStyle/>
                    <a:p>
                      <a:pPr indent="0" lvl="0" marL="0" rtl="0" algn="l">
                        <a:spcBef>
                          <a:spcPts val="0"/>
                        </a:spcBef>
                        <a:spcAft>
                          <a:spcPts val="0"/>
                        </a:spcAft>
                        <a:buNone/>
                      </a:pPr>
                      <a:r>
                        <a:rPr lang="en">
                          <a:latin typeface="Nunito"/>
                          <a:ea typeface="Nunito"/>
                          <a:cs typeface="Nunito"/>
                          <a:sym typeface="Nunito"/>
                        </a:rPr>
                        <a:t>T</a:t>
                      </a:r>
                      <a:endParaRPr>
                        <a:latin typeface="Nunito"/>
                        <a:ea typeface="Nunito"/>
                        <a:cs typeface="Nunito"/>
                        <a:sym typeface="Nunito"/>
                      </a:endParaRPr>
                    </a:p>
                  </a:txBody>
                  <a:tcPr marT="91425" marB="91425" marR="91425" marL="91425"/>
                </a:tc>
                <a:tc>
                  <a:txBody>
                    <a:bodyPr/>
                    <a:lstStyle/>
                    <a:p>
                      <a:pPr indent="0" lvl="0" marL="0" rtl="0" algn="l">
                        <a:spcBef>
                          <a:spcPts val="0"/>
                        </a:spcBef>
                        <a:spcAft>
                          <a:spcPts val="0"/>
                        </a:spcAft>
                        <a:buNone/>
                      </a:pPr>
                      <a:r>
                        <a:rPr lang="en">
                          <a:latin typeface="Nunito"/>
                          <a:ea typeface="Nunito"/>
                          <a:cs typeface="Nunito"/>
                          <a:sym typeface="Nunito"/>
                        </a:rPr>
                        <a:t>T</a:t>
                      </a:r>
                      <a:endParaRPr>
                        <a:latin typeface="Nunito"/>
                        <a:ea typeface="Nunito"/>
                        <a:cs typeface="Nunito"/>
                        <a:sym typeface="Nunito"/>
                      </a:endParaRPr>
                    </a:p>
                  </a:txBody>
                  <a:tcPr marT="91425" marB="91425" marR="91425" marL="91425"/>
                </a:tc>
              </a:tr>
            </a:tbl>
          </a:graphicData>
        </a:graphic>
      </p:graphicFrame>
      <p:sp>
        <p:nvSpPr>
          <p:cNvPr id="108" name="Google Shape;108;p19"/>
          <p:cNvSpPr/>
          <p:nvPr/>
        </p:nvSpPr>
        <p:spPr>
          <a:xfrm>
            <a:off x="3023100" y="3528113"/>
            <a:ext cx="1148700" cy="709500"/>
          </a:xfrm>
          <a:prstGeom prst="rect">
            <a:avLst/>
          </a:prstGeom>
          <a:solidFill>
            <a:srgbClr val="FCE5CD"/>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lang="en">
                <a:latin typeface="Nunito"/>
                <a:ea typeface="Nunito"/>
                <a:cs typeface="Nunito"/>
                <a:sym typeface="Nunito"/>
              </a:rPr>
              <a:t>Determine fitness</a:t>
            </a:r>
            <a:endParaRPr>
              <a:latin typeface="Nunito"/>
              <a:ea typeface="Nunito"/>
              <a:cs typeface="Nunito"/>
              <a:sym typeface="Nunito"/>
            </a:endParaRPr>
          </a:p>
        </p:txBody>
      </p:sp>
      <p:sp>
        <p:nvSpPr>
          <p:cNvPr id="109" name="Google Shape;109;p19"/>
          <p:cNvSpPr txBox="1"/>
          <p:nvPr/>
        </p:nvSpPr>
        <p:spPr>
          <a:xfrm>
            <a:off x="3036300" y="4246675"/>
            <a:ext cx="1250100" cy="8403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a:latin typeface="Nunito"/>
                <a:ea typeface="Nunito"/>
                <a:cs typeface="Nunito"/>
                <a:sym typeface="Nunito"/>
              </a:rPr>
              <a:t>Eg. </a:t>
            </a:r>
            <a:r>
              <a:rPr lang="en">
                <a:latin typeface="Nunito"/>
                <a:ea typeface="Nunito"/>
                <a:cs typeface="Nunito"/>
                <a:sym typeface="Nunito"/>
              </a:rPr>
              <a:t>Count number of A</a:t>
            </a:r>
            <a:endParaRPr>
              <a:latin typeface="Nunito"/>
              <a:ea typeface="Nunito"/>
              <a:cs typeface="Nunito"/>
              <a:sym typeface="Nunito"/>
            </a:endParaRPr>
          </a:p>
        </p:txBody>
      </p:sp>
      <p:sp>
        <p:nvSpPr>
          <p:cNvPr id="110" name="Google Shape;110;p19"/>
          <p:cNvSpPr/>
          <p:nvPr/>
        </p:nvSpPr>
        <p:spPr>
          <a:xfrm>
            <a:off x="5630350" y="1275988"/>
            <a:ext cx="1148700" cy="709500"/>
          </a:xfrm>
          <a:prstGeom prst="rect">
            <a:avLst/>
          </a:prstGeom>
          <a:solidFill>
            <a:srgbClr val="FCE5CD"/>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lang="en">
                <a:latin typeface="Nunito"/>
                <a:ea typeface="Nunito"/>
                <a:cs typeface="Nunito"/>
                <a:sym typeface="Nunito"/>
              </a:rPr>
              <a:t>Remove unfit individuals</a:t>
            </a:r>
            <a:endParaRPr>
              <a:latin typeface="Nunito"/>
              <a:ea typeface="Nunito"/>
              <a:cs typeface="Nunito"/>
              <a:sym typeface="Nunito"/>
            </a:endParaRPr>
          </a:p>
        </p:txBody>
      </p:sp>
      <p:graphicFrame>
        <p:nvGraphicFramePr>
          <p:cNvPr id="111" name="Google Shape;111;p19"/>
          <p:cNvGraphicFramePr/>
          <p:nvPr/>
        </p:nvGraphicFramePr>
        <p:xfrm>
          <a:off x="5630425" y="1983163"/>
          <a:ext cx="3000000" cy="3000000"/>
        </p:xfrm>
        <a:graphic>
          <a:graphicData uri="http://schemas.openxmlformats.org/drawingml/2006/table">
            <a:tbl>
              <a:tblPr>
                <a:noFill/>
                <a:tableStyleId>{9B218A3A-1DBF-43CD-A5BF-A41C70152D9A}</a:tableStyleId>
              </a:tblPr>
              <a:tblGrid>
                <a:gridCol w="382850"/>
                <a:gridCol w="382850"/>
                <a:gridCol w="382850"/>
              </a:tblGrid>
              <a:tr h="381000">
                <a:tc>
                  <a:txBody>
                    <a:bodyPr/>
                    <a:lstStyle/>
                    <a:p>
                      <a:pPr indent="0" lvl="0" marL="0" rtl="0" algn="l">
                        <a:spcBef>
                          <a:spcPts val="0"/>
                        </a:spcBef>
                        <a:spcAft>
                          <a:spcPts val="0"/>
                        </a:spcAft>
                        <a:buNone/>
                      </a:pPr>
                      <a:r>
                        <a:rPr lang="en">
                          <a:latin typeface="Nunito"/>
                          <a:ea typeface="Nunito"/>
                          <a:cs typeface="Nunito"/>
                          <a:sym typeface="Nunito"/>
                        </a:rPr>
                        <a:t>A</a:t>
                      </a:r>
                      <a:endParaRPr>
                        <a:latin typeface="Nunito"/>
                        <a:ea typeface="Nunito"/>
                        <a:cs typeface="Nunito"/>
                        <a:sym typeface="Nunito"/>
                      </a:endParaRPr>
                    </a:p>
                  </a:txBody>
                  <a:tcPr marT="91425" marB="91425" marR="91425" marL="91425"/>
                </a:tc>
                <a:tc>
                  <a:txBody>
                    <a:bodyPr/>
                    <a:lstStyle/>
                    <a:p>
                      <a:pPr indent="0" lvl="0" marL="0" rtl="0" algn="l">
                        <a:spcBef>
                          <a:spcPts val="0"/>
                        </a:spcBef>
                        <a:spcAft>
                          <a:spcPts val="0"/>
                        </a:spcAft>
                        <a:buNone/>
                      </a:pPr>
                      <a:r>
                        <a:rPr lang="en">
                          <a:latin typeface="Nunito"/>
                          <a:ea typeface="Nunito"/>
                          <a:cs typeface="Nunito"/>
                          <a:sym typeface="Nunito"/>
                        </a:rPr>
                        <a:t>T</a:t>
                      </a:r>
                      <a:endParaRPr>
                        <a:latin typeface="Nunito"/>
                        <a:ea typeface="Nunito"/>
                        <a:cs typeface="Nunito"/>
                        <a:sym typeface="Nunito"/>
                      </a:endParaRPr>
                    </a:p>
                  </a:txBody>
                  <a:tcPr marT="91425" marB="91425" marR="91425" marL="91425"/>
                </a:tc>
                <a:tc>
                  <a:txBody>
                    <a:bodyPr/>
                    <a:lstStyle/>
                    <a:p>
                      <a:pPr indent="0" lvl="0" marL="0" rtl="0" algn="l">
                        <a:spcBef>
                          <a:spcPts val="0"/>
                        </a:spcBef>
                        <a:spcAft>
                          <a:spcPts val="0"/>
                        </a:spcAft>
                        <a:buNone/>
                      </a:pPr>
                      <a:r>
                        <a:rPr lang="en">
                          <a:latin typeface="Nunito"/>
                          <a:ea typeface="Nunito"/>
                          <a:cs typeface="Nunito"/>
                          <a:sym typeface="Nunito"/>
                        </a:rPr>
                        <a:t>A</a:t>
                      </a:r>
                      <a:endParaRPr>
                        <a:latin typeface="Nunito"/>
                        <a:ea typeface="Nunito"/>
                        <a:cs typeface="Nunito"/>
                        <a:sym typeface="Nunito"/>
                      </a:endParaRPr>
                    </a:p>
                  </a:txBody>
                  <a:tcPr marT="91425" marB="91425" marR="91425" marL="91425"/>
                </a:tc>
              </a:tr>
            </a:tbl>
          </a:graphicData>
        </a:graphic>
      </p:graphicFrame>
      <p:graphicFrame>
        <p:nvGraphicFramePr>
          <p:cNvPr id="112" name="Google Shape;112;p19"/>
          <p:cNvGraphicFramePr/>
          <p:nvPr/>
        </p:nvGraphicFramePr>
        <p:xfrm>
          <a:off x="5630425" y="2373213"/>
          <a:ext cx="3000000" cy="3000000"/>
        </p:xfrm>
        <a:graphic>
          <a:graphicData uri="http://schemas.openxmlformats.org/drawingml/2006/table">
            <a:tbl>
              <a:tblPr>
                <a:noFill/>
                <a:tableStyleId>{9B218A3A-1DBF-43CD-A5BF-A41C70152D9A}</a:tableStyleId>
              </a:tblPr>
              <a:tblGrid>
                <a:gridCol w="382850"/>
                <a:gridCol w="382850"/>
                <a:gridCol w="382850"/>
              </a:tblGrid>
              <a:tr h="381000">
                <a:tc>
                  <a:txBody>
                    <a:bodyPr/>
                    <a:lstStyle/>
                    <a:p>
                      <a:pPr indent="0" lvl="0" marL="0" rtl="0" algn="l">
                        <a:spcBef>
                          <a:spcPts val="0"/>
                        </a:spcBef>
                        <a:spcAft>
                          <a:spcPts val="0"/>
                        </a:spcAft>
                        <a:buNone/>
                      </a:pPr>
                      <a:r>
                        <a:rPr lang="en">
                          <a:latin typeface="Nunito"/>
                          <a:ea typeface="Nunito"/>
                          <a:cs typeface="Nunito"/>
                          <a:sym typeface="Nunito"/>
                        </a:rPr>
                        <a:t>A</a:t>
                      </a:r>
                      <a:endParaRPr>
                        <a:latin typeface="Nunito"/>
                        <a:ea typeface="Nunito"/>
                        <a:cs typeface="Nunito"/>
                        <a:sym typeface="Nunito"/>
                      </a:endParaRPr>
                    </a:p>
                  </a:txBody>
                  <a:tcPr marT="91425" marB="91425" marR="91425" marL="91425"/>
                </a:tc>
                <a:tc>
                  <a:txBody>
                    <a:bodyPr/>
                    <a:lstStyle/>
                    <a:p>
                      <a:pPr indent="0" lvl="0" marL="0" rtl="0" algn="l">
                        <a:spcBef>
                          <a:spcPts val="0"/>
                        </a:spcBef>
                        <a:spcAft>
                          <a:spcPts val="0"/>
                        </a:spcAft>
                        <a:buNone/>
                      </a:pPr>
                      <a:r>
                        <a:rPr lang="en">
                          <a:latin typeface="Nunito"/>
                          <a:ea typeface="Nunito"/>
                          <a:cs typeface="Nunito"/>
                          <a:sym typeface="Nunito"/>
                        </a:rPr>
                        <a:t>A</a:t>
                      </a:r>
                      <a:endParaRPr>
                        <a:latin typeface="Nunito"/>
                        <a:ea typeface="Nunito"/>
                        <a:cs typeface="Nunito"/>
                        <a:sym typeface="Nunito"/>
                      </a:endParaRPr>
                    </a:p>
                  </a:txBody>
                  <a:tcPr marT="91425" marB="91425" marR="91425" marL="91425"/>
                </a:tc>
                <a:tc>
                  <a:txBody>
                    <a:bodyPr/>
                    <a:lstStyle/>
                    <a:p>
                      <a:pPr indent="0" lvl="0" marL="0" rtl="0" algn="l">
                        <a:spcBef>
                          <a:spcPts val="0"/>
                        </a:spcBef>
                        <a:spcAft>
                          <a:spcPts val="0"/>
                        </a:spcAft>
                        <a:buNone/>
                      </a:pPr>
                      <a:r>
                        <a:rPr lang="en">
                          <a:latin typeface="Nunito"/>
                          <a:ea typeface="Nunito"/>
                          <a:cs typeface="Nunito"/>
                          <a:sym typeface="Nunito"/>
                        </a:rPr>
                        <a:t>T</a:t>
                      </a:r>
                      <a:endParaRPr>
                        <a:latin typeface="Nunito"/>
                        <a:ea typeface="Nunito"/>
                        <a:cs typeface="Nunito"/>
                        <a:sym typeface="Nunito"/>
                      </a:endParaRPr>
                    </a:p>
                  </a:txBody>
                  <a:tcPr marT="91425" marB="91425" marR="91425" marL="91425"/>
                </a:tc>
              </a:tr>
            </a:tbl>
          </a:graphicData>
        </a:graphic>
      </p:graphicFrame>
      <p:sp>
        <p:nvSpPr>
          <p:cNvPr id="113" name="Google Shape;113;p19"/>
          <p:cNvSpPr/>
          <p:nvPr/>
        </p:nvSpPr>
        <p:spPr>
          <a:xfrm>
            <a:off x="2948000" y="1276006"/>
            <a:ext cx="1523100" cy="1032600"/>
          </a:xfrm>
          <a:prstGeom prst="rect">
            <a:avLst/>
          </a:prstGeom>
          <a:solidFill>
            <a:srgbClr val="FCE5CD"/>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lang="en">
                <a:latin typeface="Nunito"/>
                <a:ea typeface="Nunito"/>
                <a:cs typeface="Nunito"/>
                <a:sym typeface="Nunito"/>
              </a:rPr>
              <a:t>Crossover and Mutate to make a new population</a:t>
            </a:r>
            <a:endParaRPr>
              <a:latin typeface="Nunito"/>
              <a:ea typeface="Nunito"/>
              <a:cs typeface="Nunito"/>
              <a:sym typeface="Nunito"/>
            </a:endParaRPr>
          </a:p>
        </p:txBody>
      </p:sp>
      <p:cxnSp>
        <p:nvCxnSpPr>
          <p:cNvPr id="114" name="Google Shape;114;p19"/>
          <p:cNvCxnSpPr>
            <a:stCxn id="102" idx="3"/>
            <a:endCxn id="108" idx="1"/>
          </p:cNvCxnSpPr>
          <p:nvPr/>
        </p:nvCxnSpPr>
        <p:spPr>
          <a:xfrm>
            <a:off x="2188000" y="2393188"/>
            <a:ext cx="835200" cy="1489800"/>
          </a:xfrm>
          <a:prstGeom prst="straightConnector1">
            <a:avLst/>
          </a:prstGeom>
          <a:noFill/>
          <a:ln cap="flat" cmpd="sng" w="9525">
            <a:solidFill>
              <a:schemeClr val="dk2"/>
            </a:solidFill>
            <a:prstDash val="solid"/>
            <a:round/>
            <a:headEnd len="med" w="med" type="none"/>
            <a:tailEnd len="med" w="med" type="triangle"/>
          </a:ln>
        </p:spPr>
      </p:cxnSp>
      <p:cxnSp>
        <p:nvCxnSpPr>
          <p:cNvPr id="115" name="Google Shape;115;p19"/>
          <p:cNvCxnSpPr>
            <a:stCxn id="108" idx="3"/>
            <a:endCxn id="110" idx="1"/>
          </p:cNvCxnSpPr>
          <p:nvPr/>
        </p:nvCxnSpPr>
        <p:spPr>
          <a:xfrm flipH="1" rot="10800000">
            <a:off x="4171800" y="1630763"/>
            <a:ext cx="1458600" cy="2252100"/>
          </a:xfrm>
          <a:prstGeom prst="straightConnector1">
            <a:avLst/>
          </a:prstGeom>
          <a:noFill/>
          <a:ln cap="flat" cmpd="sng" w="9525">
            <a:solidFill>
              <a:schemeClr val="dk2"/>
            </a:solidFill>
            <a:prstDash val="solid"/>
            <a:round/>
            <a:headEnd len="med" w="med" type="none"/>
            <a:tailEnd len="med" w="med" type="triangle"/>
          </a:ln>
        </p:spPr>
      </p:cxnSp>
      <p:cxnSp>
        <p:nvCxnSpPr>
          <p:cNvPr id="116" name="Google Shape;116;p19"/>
          <p:cNvCxnSpPr>
            <a:stCxn id="110" idx="1"/>
            <a:endCxn id="113" idx="3"/>
          </p:cNvCxnSpPr>
          <p:nvPr/>
        </p:nvCxnSpPr>
        <p:spPr>
          <a:xfrm flipH="1">
            <a:off x="4471150" y="1630738"/>
            <a:ext cx="1159200" cy="161700"/>
          </a:xfrm>
          <a:prstGeom prst="straightConnector1">
            <a:avLst/>
          </a:prstGeom>
          <a:noFill/>
          <a:ln cap="flat" cmpd="sng" w="9525">
            <a:solidFill>
              <a:schemeClr val="dk2"/>
            </a:solidFill>
            <a:prstDash val="solid"/>
            <a:round/>
            <a:headEnd len="med" w="med" type="none"/>
            <a:tailEnd len="med" w="med" type="triangle"/>
          </a:ln>
        </p:spPr>
      </p:cxnSp>
      <p:cxnSp>
        <p:nvCxnSpPr>
          <p:cNvPr id="117" name="Google Shape;117;p19"/>
          <p:cNvCxnSpPr>
            <a:stCxn id="113" idx="1"/>
            <a:endCxn id="102" idx="3"/>
          </p:cNvCxnSpPr>
          <p:nvPr/>
        </p:nvCxnSpPr>
        <p:spPr>
          <a:xfrm flipH="1">
            <a:off x="2188100" y="1792306"/>
            <a:ext cx="759900" cy="600900"/>
          </a:xfrm>
          <a:prstGeom prst="straightConnector1">
            <a:avLst/>
          </a:prstGeom>
          <a:noFill/>
          <a:ln cap="flat" cmpd="sng" w="9525">
            <a:solidFill>
              <a:schemeClr val="dk2"/>
            </a:solidFill>
            <a:prstDash val="solid"/>
            <a:round/>
            <a:headEnd len="med" w="med" type="none"/>
            <a:tailEnd len="med" w="med" type="triangle"/>
          </a:ln>
        </p:spPr>
      </p:cxnSp>
      <p:cxnSp>
        <p:nvCxnSpPr>
          <p:cNvPr id="118" name="Google Shape;118;p19"/>
          <p:cNvCxnSpPr>
            <a:stCxn id="108" idx="3"/>
          </p:cNvCxnSpPr>
          <p:nvPr/>
        </p:nvCxnSpPr>
        <p:spPr>
          <a:xfrm flipH="1" rot="10800000">
            <a:off x="4171800" y="3847763"/>
            <a:ext cx="2410500" cy="35100"/>
          </a:xfrm>
          <a:prstGeom prst="straightConnector1">
            <a:avLst/>
          </a:prstGeom>
          <a:noFill/>
          <a:ln cap="flat" cmpd="sng" w="9525">
            <a:solidFill>
              <a:schemeClr val="dk2"/>
            </a:solidFill>
            <a:prstDash val="solid"/>
            <a:round/>
            <a:headEnd len="med" w="med" type="none"/>
            <a:tailEnd len="med" w="med" type="triangle"/>
          </a:ln>
        </p:spPr>
      </p:cxnSp>
      <p:sp>
        <p:nvSpPr>
          <p:cNvPr id="119" name="Google Shape;119;p19"/>
          <p:cNvSpPr/>
          <p:nvPr/>
        </p:nvSpPr>
        <p:spPr>
          <a:xfrm>
            <a:off x="6582300" y="3351306"/>
            <a:ext cx="1523100" cy="1032600"/>
          </a:xfrm>
          <a:prstGeom prst="rect">
            <a:avLst/>
          </a:prstGeom>
          <a:solidFill>
            <a:srgbClr val="FCE5CD"/>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lang="en">
                <a:latin typeface="Nunito"/>
                <a:ea typeface="Nunito"/>
                <a:cs typeface="Nunito"/>
                <a:sym typeface="Nunito"/>
              </a:rPr>
              <a:t>Convergent solution, or max number of generations</a:t>
            </a:r>
            <a:endParaRPr>
              <a:latin typeface="Nunito"/>
              <a:ea typeface="Nunito"/>
              <a:cs typeface="Nunito"/>
              <a:sym typeface="Nunito"/>
            </a:endParaRPr>
          </a:p>
        </p:txBody>
      </p:sp>
      <p:cxnSp>
        <p:nvCxnSpPr>
          <p:cNvPr id="120" name="Google Shape;120;p19"/>
          <p:cNvCxnSpPr>
            <a:stCxn id="100" idx="3"/>
            <a:endCxn id="102" idx="3"/>
          </p:cNvCxnSpPr>
          <p:nvPr/>
        </p:nvCxnSpPr>
        <p:spPr>
          <a:xfrm>
            <a:off x="2187700" y="1198975"/>
            <a:ext cx="600" cy="1194300"/>
          </a:xfrm>
          <a:prstGeom prst="curvedConnector3">
            <a:avLst>
              <a:gd fmla="val 39737500" name="adj1"/>
            </a:avLst>
          </a:prstGeom>
          <a:noFill/>
          <a:ln cap="flat" cmpd="sng" w="9525">
            <a:solidFill>
              <a:schemeClr val="dk2"/>
            </a:solidFill>
            <a:prstDash val="solid"/>
            <a:round/>
            <a:headEnd len="med" w="med" type="none"/>
            <a:tailEnd len="med" w="med" type="triangle"/>
          </a:ln>
        </p:spPr>
      </p:cxn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FFF"/>
        </a:solidFill>
      </p:bgPr>
    </p:bg>
    <p:spTree>
      <p:nvGrpSpPr>
        <p:cNvPr id="124" name="Shape 124"/>
        <p:cNvGrpSpPr/>
        <p:nvPr/>
      </p:nvGrpSpPr>
      <p:grpSpPr>
        <a:xfrm>
          <a:off x="0" y="0"/>
          <a:ext cx="0" cy="0"/>
          <a:chOff x="0" y="0"/>
          <a:chExt cx="0" cy="0"/>
        </a:xfrm>
      </p:grpSpPr>
      <p:sp>
        <p:nvSpPr>
          <p:cNvPr id="125" name="Google Shape;125;p20"/>
          <p:cNvSpPr/>
          <p:nvPr/>
        </p:nvSpPr>
        <p:spPr>
          <a:xfrm>
            <a:off x="835313" y="167175"/>
            <a:ext cx="7473375" cy="840275"/>
          </a:xfrm>
          <a:prstGeom prst="flowChartOffpageConnector">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6" name="Google Shape;126;p20"/>
          <p:cNvSpPr txBox="1"/>
          <p:nvPr>
            <p:ph type="title"/>
          </p:nvPr>
        </p:nvSpPr>
        <p:spPr>
          <a:xfrm>
            <a:off x="311700" y="300963"/>
            <a:ext cx="8520600" cy="572700"/>
          </a:xfrm>
          <a:prstGeom prst="rect">
            <a:avLst/>
          </a:prstGeom>
          <a:noFill/>
        </p:spPr>
        <p:txBody>
          <a:bodyPr anchorCtr="0" anchor="t" bIns="91425" lIns="91425" spcFirstLastPara="1" rIns="91425" wrap="square" tIns="91425">
            <a:noAutofit/>
          </a:bodyPr>
          <a:lstStyle/>
          <a:p>
            <a:pPr indent="0" lvl="0" marL="0" rtl="0" algn="ctr">
              <a:spcBef>
                <a:spcPts val="0"/>
              </a:spcBef>
              <a:spcAft>
                <a:spcPts val="0"/>
              </a:spcAft>
              <a:buNone/>
            </a:pPr>
            <a:r>
              <a:rPr lang="en">
                <a:solidFill>
                  <a:srgbClr val="FFFFFF"/>
                </a:solidFill>
                <a:latin typeface="Nunito ExtraBold"/>
                <a:ea typeface="Nunito ExtraBold"/>
                <a:cs typeface="Nunito ExtraBold"/>
                <a:sym typeface="Nunito ExtraBold"/>
              </a:rPr>
              <a:t>Computational Evolution</a:t>
            </a:r>
            <a:endParaRPr>
              <a:solidFill>
                <a:srgbClr val="FFFFFF"/>
              </a:solidFill>
              <a:latin typeface="Nunito ExtraBold"/>
              <a:ea typeface="Nunito ExtraBold"/>
              <a:cs typeface="Nunito ExtraBold"/>
              <a:sym typeface="Nunito ExtraBold"/>
            </a:endParaRPr>
          </a:p>
        </p:txBody>
      </p:sp>
      <p:sp>
        <p:nvSpPr>
          <p:cNvPr id="127" name="Google Shape;127;p20"/>
          <p:cNvSpPr txBox="1"/>
          <p:nvPr>
            <p:ph idx="1" type="body"/>
          </p:nvPr>
        </p:nvSpPr>
        <p:spPr>
          <a:xfrm>
            <a:off x="311700" y="1152475"/>
            <a:ext cx="8520600" cy="3416400"/>
          </a:xfrm>
          <a:prstGeom prst="rect">
            <a:avLst/>
          </a:prstGeom>
          <a:ln cap="flat" cmpd="sng" w="9525">
            <a:solidFill>
              <a:srgbClr val="FFF2CC"/>
            </a:solidFill>
            <a:prstDash val="solid"/>
            <a:round/>
            <a:headEnd len="sm" w="sm" type="none"/>
            <a:tailEnd len="sm" w="sm" type="none"/>
          </a:ln>
        </p:spPr>
        <p:txBody>
          <a:bodyPr anchorCtr="0" anchor="t" bIns="91425" lIns="91425" spcFirstLastPara="1" rIns="91425" wrap="square" tIns="91425">
            <a:noAutofit/>
          </a:bodyPr>
          <a:lstStyle/>
          <a:p>
            <a:pPr indent="0" lvl="0" marL="0" rtl="0" algn="l">
              <a:lnSpc>
                <a:spcPct val="100000"/>
              </a:lnSpc>
              <a:spcBef>
                <a:spcPts val="0"/>
              </a:spcBef>
              <a:spcAft>
                <a:spcPts val="0"/>
              </a:spcAft>
              <a:buNone/>
            </a:pPr>
            <a:r>
              <a:rPr lang="en">
                <a:latin typeface="Nunito"/>
                <a:ea typeface="Nunito"/>
                <a:cs typeface="Nunito"/>
                <a:sym typeface="Nunito"/>
              </a:rPr>
              <a:t>Some computational problems are extremely difficult to solve but easy to detect how bad it is. </a:t>
            </a:r>
            <a:endParaRPr>
              <a:latin typeface="Nunito"/>
              <a:ea typeface="Nunito"/>
              <a:cs typeface="Nunito"/>
              <a:sym typeface="Nunito"/>
            </a:endParaRPr>
          </a:p>
          <a:p>
            <a:pPr indent="-342900" lvl="0" marL="457200" rtl="0" algn="l">
              <a:lnSpc>
                <a:spcPct val="100000"/>
              </a:lnSpc>
              <a:spcBef>
                <a:spcPts val="300"/>
              </a:spcBef>
              <a:spcAft>
                <a:spcPts val="0"/>
              </a:spcAft>
              <a:buSzPts val="1800"/>
              <a:buFont typeface="Nunito"/>
              <a:buChar char="●"/>
            </a:pPr>
            <a:r>
              <a:rPr lang="en">
                <a:latin typeface="Nunito"/>
                <a:ea typeface="Nunito"/>
                <a:cs typeface="Nunito"/>
                <a:sym typeface="Nunito"/>
              </a:rPr>
              <a:t>Eg. Find all repeats that are 8 letters long vs. Remove all repeats 8 letters long.</a:t>
            </a:r>
            <a:endParaRPr>
              <a:latin typeface="Nunito"/>
              <a:ea typeface="Nunito"/>
              <a:cs typeface="Nunito"/>
              <a:sym typeface="Nunito"/>
            </a:endParaRPr>
          </a:p>
          <a:p>
            <a:pPr indent="-317500" lvl="1" marL="914400" rtl="0" algn="l">
              <a:lnSpc>
                <a:spcPct val="100000"/>
              </a:lnSpc>
              <a:spcBef>
                <a:spcPts val="300"/>
              </a:spcBef>
              <a:spcAft>
                <a:spcPts val="0"/>
              </a:spcAft>
              <a:buSzPts val="1400"/>
              <a:buFont typeface="Nunito"/>
              <a:buChar char="○"/>
            </a:pPr>
            <a:r>
              <a:rPr lang="en">
                <a:latin typeface="Nunito"/>
                <a:ea typeface="Nunito"/>
                <a:cs typeface="Nunito"/>
                <a:sym typeface="Nunito"/>
              </a:rPr>
              <a:t>Finding is easy</a:t>
            </a:r>
            <a:endParaRPr>
              <a:latin typeface="Nunito"/>
              <a:ea typeface="Nunito"/>
              <a:cs typeface="Nunito"/>
              <a:sym typeface="Nunito"/>
            </a:endParaRPr>
          </a:p>
          <a:p>
            <a:pPr indent="-317500" lvl="1" marL="914400" rtl="0" algn="l">
              <a:lnSpc>
                <a:spcPct val="100000"/>
              </a:lnSpc>
              <a:spcBef>
                <a:spcPts val="300"/>
              </a:spcBef>
              <a:spcAft>
                <a:spcPts val="0"/>
              </a:spcAft>
              <a:buSzPts val="1400"/>
              <a:buFont typeface="Nunito"/>
              <a:buChar char="○"/>
            </a:pPr>
            <a:r>
              <a:rPr lang="en">
                <a:latin typeface="Nunito"/>
                <a:ea typeface="Nunito"/>
                <a:cs typeface="Nunito"/>
                <a:sym typeface="Nunito"/>
              </a:rPr>
              <a:t>Removing is likely to be impossible. </a:t>
            </a:r>
            <a:endParaRPr>
              <a:latin typeface="Nunito"/>
              <a:ea typeface="Nunito"/>
              <a:cs typeface="Nunito"/>
              <a:sym typeface="Nunito"/>
            </a:endParaRPr>
          </a:p>
          <a:p>
            <a:pPr indent="0" lvl="0" marL="0" rtl="0" algn="l">
              <a:spcBef>
                <a:spcPts val="300"/>
              </a:spcBef>
              <a:spcAft>
                <a:spcPts val="1600"/>
              </a:spcAft>
              <a:buNone/>
            </a:pPr>
            <a:r>
              <a:rPr lang="en">
                <a:latin typeface="Nunito"/>
                <a:ea typeface="Nunito"/>
                <a:cs typeface="Nunito"/>
                <a:sym typeface="Nunito"/>
              </a:rPr>
              <a:t>We take advantage of evolutionary principles to try and tackle such problems.</a:t>
            </a:r>
            <a:endParaRPr>
              <a:latin typeface="Nunito"/>
              <a:ea typeface="Nunito"/>
              <a:cs typeface="Nunito"/>
              <a:sym typeface="Nunito"/>
            </a:endParaRPr>
          </a:p>
        </p:txBody>
      </p:sp>
      <p:sp>
        <p:nvSpPr>
          <p:cNvPr id="128" name="Google Shape;128;p20"/>
          <p:cNvSpPr/>
          <p:nvPr/>
        </p:nvSpPr>
        <p:spPr>
          <a:xfrm>
            <a:off x="0" y="0"/>
            <a:ext cx="338700" cy="280800"/>
          </a:xfrm>
          <a:prstGeom prst="triangle">
            <a:avLst>
              <a:gd fmla="val 50000" name="adj"/>
            </a:avLst>
          </a:pr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FFF"/>
        </a:solidFill>
      </p:bgPr>
    </p:bg>
    <p:spTree>
      <p:nvGrpSpPr>
        <p:cNvPr id="132" name="Shape 132"/>
        <p:cNvGrpSpPr/>
        <p:nvPr/>
      </p:nvGrpSpPr>
      <p:grpSpPr>
        <a:xfrm>
          <a:off x="0" y="0"/>
          <a:ext cx="0" cy="0"/>
          <a:chOff x="0" y="0"/>
          <a:chExt cx="0" cy="0"/>
        </a:xfrm>
      </p:grpSpPr>
      <p:sp>
        <p:nvSpPr>
          <p:cNvPr id="133" name="Google Shape;133;p21"/>
          <p:cNvSpPr/>
          <p:nvPr/>
        </p:nvSpPr>
        <p:spPr>
          <a:xfrm>
            <a:off x="835313" y="167175"/>
            <a:ext cx="7473375" cy="840275"/>
          </a:xfrm>
          <a:prstGeom prst="flowChartOffpageConnector">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4" name="Google Shape;134;p21"/>
          <p:cNvSpPr txBox="1"/>
          <p:nvPr>
            <p:ph type="title"/>
          </p:nvPr>
        </p:nvSpPr>
        <p:spPr>
          <a:xfrm>
            <a:off x="311700" y="300963"/>
            <a:ext cx="8520600" cy="572700"/>
          </a:xfrm>
          <a:prstGeom prst="rect">
            <a:avLst/>
          </a:prstGeom>
          <a:noFill/>
        </p:spPr>
        <p:txBody>
          <a:bodyPr anchorCtr="0" anchor="t" bIns="91425" lIns="91425" spcFirstLastPara="1" rIns="91425" wrap="square" tIns="91425">
            <a:noAutofit/>
          </a:bodyPr>
          <a:lstStyle/>
          <a:p>
            <a:pPr indent="0" lvl="0" marL="0" rtl="0" algn="ctr">
              <a:spcBef>
                <a:spcPts val="0"/>
              </a:spcBef>
              <a:spcAft>
                <a:spcPts val="0"/>
              </a:spcAft>
              <a:buNone/>
            </a:pPr>
            <a:r>
              <a:rPr lang="en">
                <a:solidFill>
                  <a:srgbClr val="FFFFFF"/>
                </a:solidFill>
                <a:latin typeface="Nunito ExtraBold"/>
                <a:ea typeface="Nunito ExtraBold"/>
                <a:cs typeface="Nunito ExtraBold"/>
                <a:sym typeface="Nunito ExtraBold"/>
              </a:rPr>
              <a:t>Computational Representation</a:t>
            </a:r>
            <a:endParaRPr>
              <a:solidFill>
                <a:srgbClr val="FFFFFF"/>
              </a:solidFill>
              <a:latin typeface="Nunito ExtraBold"/>
              <a:ea typeface="Nunito ExtraBold"/>
              <a:cs typeface="Nunito ExtraBold"/>
              <a:sym typeface="Nunito ExtraBold"/>
            </a:endParaRPr>
          </a:p>
        </p:txBody>
      </p:sp>
      <p:sp>
        <p:nvSpPr>
          <p:cNvPr id="135" name="Google Shape;135;p21"/>
          <p:cNvSpPr txBox="1"/>
          <p:nvPr>
            <p:ph idx="1" type="body"/>
          </p:nvPr>
        </p:nvSpPr>
        <p:spPr>
          <a:xfrm>
            <a:off x="311700" y="1152475"/>
            <a:ext cx="8520600" cy="3416400"/>
          </a:xfrm>
          <a:prstGeom prst="rect">
            <a:avLst/>
          </a:prstGeom>
          <a:ln cap="flat" cmpd="sng" w="9525">
            <a:solidFill>
              <a:srgbClr val="FFF2CC"/>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lang="en">
                <a:latin typeface="Nunito"/>
                <a:ea typeface="Nunito"/>
                <a:cs typeface="Nunito"/>
                <a:sym typeface="Nunito"/>
              </a:rPr>
              <a:t>First we need to represent our data in a computer friendly manner.</a:t>
            </a:r>
            <a:endParaRPr>
              <a:latin typeface="Nunito"/>
              <a:ea typeface="Nunito"/>
              <a:cs typeface="Nunito"/>
              <a:sym typeface="Nunito"/>
            </a:endParaRPr>
          </a:p>
          <a:p>
            <a:pPr indent="0" lvl="0" marL="0" rtl="0" algn="l">
              <a:spcBef>
                <a:spcPts val="1600"/>
              </a:spcBef>
              <a:spcAft>
                <a:spcPts val="0"/>
              </a:spcAft>
              <a:buNone/>
            </a:pPr>
            <a:r>
              <a:rPr lang="en">
                <a:latin typeface="Nunito"/>
                <a:ea typeface="Nunito"/>
                <a:cs typeface="Nunito"/>
                <a:sym typeface="Nunito"/>
              </a:rPr>
              <a:t>This is usually done through a simple array.</a:t>
            </a:r>
            <a:endParaRPr>
              <a:latin typeface="Nunito"/>
              <a:ea typeface="Nunito"/>
              <a:cs typeface="Nunito"/>
              <a:sym typeface="Nunito"/>
            </a:endParaRPr>
          </a:p>
          <a:p>
            <a:pPr indent="0" lvl="0" marL="0" rtl="0" algn="l">
              <a:spcBef>
                <a:spcPts val="1600"/>
              </a:spcBef>
              <a:spcAft>
                <a:spcPts val="0"/>
              </a:spcAft>
              <a:buNone/>
            </a:pPr>
            <a:r>
              <a:t/>
            </a:r>
            <a:endParaRPr>
              <a:latin typeface="Nunito"/>
              <a:ea typeface="Nunito"/>
              <a:cs typeface="Nunito"/>
              <a:sym typeface="Nunito"/>
            </a:endParaRPr>
          </a:p>
          <a:p>
            <a:pPr indent="0" lvl="0" marL="0" rtl="0" algn="l">
              <a:spcBef>
                <a:spcPts val="1600"/>
              </a:spcBef>
              <a:spcAft>
                <a:spcPts val="0"/>
              </a:spcAft>
              <a:buNone/>
            </a:pPr>
            <a:r>
              <a:rPr lang="en">
                <a:latin typeface="Nunito"/>
                <a:ea typeface="Nunito"/>
                <a:cs typeface="Nunito"/>
                <a:sym typeface="Nunito"/>
              </a:rPr>
              <a:t>Sometimes in Bioinformatics it is easier to do so with an array with the base pairs or amino acids, replicating life</a:t>
            </a:r>
            <a:endParaRPr>
              <a:latin typeface="Nunito"/>
              <a:ea typeface="Nunito"/>
              <a:cs typeface="Nunito"/>
              <a:sym typeface="Nunito"/>
            </a:endParaRPr>
          </a:p>
          <a:p>
            <a:pPr indent="0" lvl="0" marL="0" rtl="0" algn="l">
              <a:spcBef>
                <a:spcPts val="1600"/>
              </a:spcBef>
              <a:spcAft>
                <a:spcPts val="1600"/>
              </a:spcAft>
              <a:buNone/>
            </a:pPr>
            <a:r>
              <a:t/>
            </a:r>
            <a:endParaRPr>
              <a:latin typeface="Nunito"/>
              <a:ea typeface="Nunito"/>
              <a:cs typeface="Nunito"/>
              <a:sym typeface="Nunito"/>
            </a:endParaRPr>
          </a:p>
        </p:txBody>
      </p:sp>
      <p:sp>
        <p:nvSpPr>
          <p:cNvPr id="136" name="Google Shape;136;p21"/>
          <p:cNvSpPr/>
          <p:nvPr/>
        </p:nvSpPr>
        <p:spPr>
          <a:xfrm>
            <a:off x="0" y="0"/>
            <a:ext cx="338700" cy="280800"/>
          </a:xfrm>
          <a:prstGeom prst="triangle">
            <a:avLst>
              <a:gd fmla="val 50000" name="adj"/>
            </a:avLst>
          </a:pr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aphicFrame>
        <p:nvGraphicFramePr>
          <p:cNvPr id="137" name="Google Shape;137;p21"/>
          <p:cNvGraphicFramePr/>
          <p:nvPr/>
        </p:nvGraphicFramePr>
        <p:xfrm>
          <a:off x="747925" y="2108500"/>
          <a:ext cx="3000000" cy="3000000"/>
        </p:xfrm>
        <a:graphic>
          <a:graphicData uri="http://schemas.openxmlformats.org/drawingml/2006/table">
            <a:tbl>
              <a:tblPr>
                <a:noFill/>
                <a:tableStyleId>{9B218A3A-1DBF-43CD-A5BF-A41C70152D9A}</a:tableStyleId>
              </a:tblPr>
              <a:tblGrid>
                <a:gridCol w="1447800"/>
                <a:gridCol w="1447800"/>
                <a:gridCol w="1447800"/>
                <a:gridCol w="1447800"/>
                <a:gridCol w="1447800"/>
              </a:tblGrid>
              <a:tr h="381000">
                <a:tc>
                  <a:txBody>
                    <a:bodyPr/>
                    <a:lstStyle/>
                    <a:p>
                      <a:pPr indent="0" lvl="0" marL="0" rtl="0" algn="l">
                        <a:spcBef>
                          <a:spcPts val="0"/>
                        </a:spcBef>
                        <a:spcAft>
                          <a:spcPts val="0"/>
                        </a:spcAft>
                        <a:buNone/>
                      </a:pPr>
                      <a:r>
                        <a:rPr lang="en"/>
                        <a:t>1</a:t>
                      </a:r>
                      <a:endParaRPr/>
                    </a:p>
                  </a:txBody>
                  <a:tcPr marT="91425" marB="91425" marR="91425" marL="91425"/>
                </a:tc>
                <a:tc>
                  <a:txBody>
                    <a:bodyPr/>
                    <a:lstStyle/>
                    <a:p>
                      <a:pPr indent="0" lvl="0" marL="0" rtl="0" algn="l">
                        <a:spcBef>
                          <a:spcPts val="0"/>
                        </a:spcBef>
                        <a:spcAft>
                          <a:spcPts val="0"/>
                        </a:spcAft>
                        <a:buNone/>
                      </a:pPr>
                      <a:r>
                        <a:rPr lang="en"/>
                        <a:t>0</a:t>
                      </a:r>
                      <a:endParaRPr/>
                    </a:p>
                  </a:txBody>
                  <a:tcPr marT="91425" marB="91425" marR="91425" marL="91425"/>
                </a:tc>
                <a:tc>
                  <a:txBody>
                    <a:bodyPr/>
                    <a:lstStyle/>
                    <a:p>
                      <a:pPr indent="0" lvl="0" marL="0" rtl="0" algn="l">
                        <a:spcBef>
                          <a:spcPts val="0"/>
                        </a:spcBef>
                        <a:spcAft>
                          <a:spcPts val="0"/>
                        </a:spcAft>
                        <a:buNone/>
                      </a:pPr>
                      <a:r>
                        <a:rPr lang="en"/>
                        <a:t>1</a:t>
                      </a:r>
                      <a:endParaRPr/>
                    </a:p>
                  </a:txBody>
                  <a:tcPr marT="91425" marB="91425" marR="91425" marL="91425"/>
                </a:tc>
                <a:tc>
                  <a:txBody>
                    <a:bodyPr/>
                    <a:lstStyle/>
                    <a:p>
                      <a:pPr indent="0" lvl="0" marL="0" rtl="0" algn="l">
                        <a:spcBef>
                          <a:spcPts val="0"/>
                        </a:spcBef>
                        <a:spcAft>
                          <a:spcPts val="0"/>
                        </a:spcAft>
                        <a:buNone/>
                      </a:pPr>
                      <a:r>
                        <a:rPr lang="en"/>
                        <a:t>0</a:t>
                      </a:r>
                      <a:endParaRPr/>
                    </a:p>
                  </a:txBody>
                  <a:tcPr marT="91425" marB="91425" marR="91425" marL="91425"/>
                </a:tc>
                <a:tc>
                  <a:txBody>
                    <a:bodyPr/>
                    <a:lstStyle/>
                    <a:p>
                      <a:pPr indent="0" lvl="0" marL="0" rtl="0" algn="l">
                        <a:spcBef>
                          <a:spcPts val="0"/>
                        </a:spcBef>
                        <a:spcAft>
                          <a:spcPts val="0"/>
                        </a:spcAft>
                        <a:buNone/>
                      </a:pPr>
                      <a:r>
                        <a:rPr lang="en"/>
                        <a:t>1</a:t>
                      </a:r>
                      <a:endParaRPr/>
                    </a:p>
                  </a:txBody>
                  <a:tcPr marT="91425" marB="91425" marR="91425" marL="91425"/>
                </a:tc>
              </a:tr>
            </a:tbl>
          </a:graphicData>
        </a:graphic>
      </p:graphicFrame>
      <p:graphicFrame>
        <p:nvGraphicFramePr>
          <p:cNvPr id="138" name="Google Shape;138;p21"/>
          <p:cNvGraphicFramePr/>
          <p:nvPr/>
        </p:nvGraphicFramePr>
        <p:xfrm>
          <a:off x="747925" y="3351925"/>
          <a:ext cx="3000000" cy="3000000"/>
        </p:xfrm>
        <a:graphic>
          <a:graphicData uri="http://schemas.openxmlformats.org/drawingml/2006/table">
            <a:tbl>
              <a:tblPr>
                <a:noFill/>
                <a:tableStyleId>{9B218A3A-1DBF-43CD-A5BF-A41C70152D9A}</a:tableStyleId>
              </a:tblPr>
              <a:tblGrid>
                <a:gridCol w="1447800"/>
                <a:gridCol w="1447800"/>
                <a:gridCol w="1447800"/>
                <a:gridCol w="1447800"/>
                <a:gridCol w="1447800"/>
              </a:tblGrid>
              <a:tr h="381000">
                <a:tc>
                  <a:txBody>
                    <a:bodyPr/>
                    <a:lstStyle/>
                    <a:p>
                      <a:pPr indent="0" lvl="0" marL="0" rtl="0" algn="l">
                        <a:spcBef>
                          <a:spcPts val="0"/>
                        </a:spcBef>
                        <a:spcAft>
                          <a:spcPts val="0"/>
                        </a:spcAft>
                        <a:buNone/>
                      </a:pPr>
                      <a:r>
                        <a:rPr lang="en"/>
                        <a:t>A</a:t>
                      </a:r>
                      <a:endParaRPr/>
                    </a:p>
                  </a:txBody>
                  <a:tcPr marT="91425" marB="91425" marR="91425" marL="91425"/>
                </a:tc>
                <a:tc>
                  <a:txBody>
                    <a:bodyPr/>
                    <a:lstStyle/>
                    <a:p>
                      <a:pPr indent="0" lvl="0" marL="0" rtl="0" algn="l">
                        <a:spcBef>
                          <a:spcPts val="0"/>
                        </a:spcBef>
                        <a:spcAft>
                          <a:spcPts val="0"/>
                        </a:spcAft>
                        <a:buNone/>
                      </a:pPr>
                      <a:r>
                        <a:rPr lang="en"/>
                        <a:t>T</a:t>
                      </a:r>
                      <a:endParaRPr/>
                    </a:p>
                  </a:txBody>
                  <a:tcPr marT="91425" marB="91425" marR="91425" marL="91425"/>
                </a:tc>
                <a:tc>
                  <a:txBody>
                    <a:bodyPr/>
                    <a:lstStyle/>
                    <a:p>
                      <a:pPr indent="0" lvl="0" marL="0" rtl="0" algn="l">
                        <a:spcBef>
                          <a:spcPts val="0"/>
                        </a:spcBef>
                        <a:spcAft>
                          <a:spcPts val="0"/>
                        </a:spcAft>
                        <a:buNone/>
                      </a:pPr>
                      <a:r>
                        <a:rPr lang="en"/>
                        <a:t>C</a:t>
                      </a:r>
                      <a:endParaRPr/>
                    </a:p>
                  </a:txBody>
                  <a:tcPr marT="91425" marB="91425" marR="91425" marL="91425"/>
                </a:tc>
                <a:tc>
                  <a:txBody>
                    <a:bodyPr/>
                    <a:lstStyle/>
                    <a:p>
                      <a:pPr indent="0" lvl="0" marL="0" rtl="0" algn="l">
                        <a:spcBef>
                          <a:spcPts val="0"/>
                        </a:spcBef>
                        <a:spcAft>
                          <a:spcPts val="0"/>
                        </a:spcAft>
                        <a:buNone/>
                      </a:pPr>
                      <a:r>
                        <a:rPr lang="en"/>
                        <a:t>G</a:t>
                      </a:r>
                      <a:endParaRPr/>
                    </a:p>
                  </a:txBody>
                  <a:tcPr marT="91425" marB="91425" marR="91425" marL="91425"/>
                </a:tc>
                <a:tc>
                  <a:txBody>
                    <a:bodyPr/>
                    <a:lstStyle/>
                    <a:p>
                      <a:pPr indent="0" lvl="0" marL="0" rtl="0" algn="l">
                        <a:spcBef>
                          <a:spcPts val="0"/>
                        </a:spcBef>
                        <a:spcAft>
                          <a:spcPts val="0"/>
                        </a:spcAft>
                        <a:buNone/>
                      </a:pPr>
                      <a:r>
                        <a:rPr lang="en"/>
                        <a:t>G</a:t>
                      </a:r>
                      <a:endParaRPr/>
                    </a:p>
                  </a:txBody>
                  <a:tcPr marT="91425" marB="91425" marR="91425" marL="91425"/>
                </a:tc>
              </a:tr>
            </a:tbl>
          </a:graphicData>
        </a:graphic>
      </p:graphicFrame>
      <p:graphicFrame>
        <p:nvGraphicFramePr>
          <p:cNvPr id="139" name="Google Shape;139;p21"/>
          <p:cNvGraphicFramePr/>
          <p:nvPr/>
        </p:nvGraphicFramePr>
        <p:xfrm>
          <a:off x="747925" y="4108325"/>
          <a:ext cx="3000000" cy="3000000"/>
        </p:xfrm>
        <a:graphic>
          <a:graphicData uri="http://schemas.openxmlformats.org/drawingml/2006/table">
            <a:tbl>
              <a:tblPr>
                <a:noFill/>
                <a:tableStyleId>{9B218A3A-1DBF-43CD-A5BF-A41C70152D9A}</a:tableStyleId>
              </a:tblPr>
              <a:tblGrid>
                <a:gridCol w="1447800"/>
                <a:gridCol w="1447800"/>
                <a:gridCol w="1447800"/>
                <a:gridCol w="1447800"/>
                <a:gridCol w="1447800"/>
              </a:tblGrid>
              <a:tr h="381000">
                <a:tc>
                  <a:txBody>
                    <a:bodyPr/>
                    <a:lstStyle/>
                    <a:p>
                      <a:pPr indent="0" lvl="0" marL="0" rtl="0" algn="l">
                        <a:spcBef>
                          <a:spcPts val="0"/>
                        </a:spcBef>
                        <a:spcAft>
                          <a:spcPts val="0"/>
                        </a:spcAft>
                        <a:buNone/>
                      </a:pPr>
                      <a:r>
                        <a:rPr lang="en"/>
                        <a:t>M</a:t>
                      </a:r>
                      <a:endParaRPr/>
                    </a:p>
                  </a:txBody>
                  <a:tcPr marT="91425" marB="91425" marR="91425" marL="91425"/>
                </a:tc>
                <a:tc>
                  <a:txBody>
                    <a:bodyPr/>
                    <a:lstStyle/>
                    <a:p>
                      <a:pPr indent="0" lvl="0" marL="0" rtl="0" algn="l">
                        <a:spcBef>
                          <a:spcPts val="0"/>
                        </a:spcBef>
                        <a:spcAft>
                          <a:spcPts val="0"/>
                        </a:spcAft>
                        <a:buNone/>
                      </a:pPr>
                      <a:r>
                        <a:rPr lang="en"/>
                        <a:t>L</a:t>
                      </a:r>
                      <a:endParaRPr/>
                    </a:p>
                  </a:txBody>
                  <a:tcPr marT="91425" marB="91425" marR="91425" marL="91425"/>
                </a:tc>
                <a:tc>
                  <a:txBody>
                    <a:bodyPr/>
                    <a:lstStyle/>
                    <a:p>
                      <a:pPr indent="0" lvl="0" marL="0" rtl="0" algn="l">
                        <a:spcBef>
                          <a:spcPts val="0"/>
                        </a:spcBef>
                        <a:spcAft>
                          <a:spcPts val="0"/>
                        </a:spcAft>
                        <a:buNone/>
                      </a:pPr>
                      <a:r>
                        <a:rPr lang="en"/>
                        <a:t>R</a:t>
                      </a:r>
                      <a:endParaRPr/>
                    </a:p>
                  </a:txBody>
                  <a:tcPr marT="91425" marB="91425" marR="91425" marL="91425"/>
                </a:tc>
                <a:tc>
                  <a:txBody>
                    <a:bodyPr/>
                    <a:lstStyle/>
                    <a:p>
                      <a:pPr indent="0" lvl="0" marL="0" rtl="0" algn="l">
                        <a:spcBef>
                          <a:spcPts val="0"/>
                        </a:spcBef>
                        <a:spcAft>
                          <a:spcPts val="0"/>
                        </a:spcAft>
                        <a:buNone/>
                      </a:pPr>
                      <a:r>
                        <a:rPr lang="en"/>
                        <a:t>T</a:t>
                      </a:r>
                      <a:endParaRPr/>
                    </a:p>
                  </a:txBody>
                  <a:tcPr marT="91425" marB="91425" marR="91425" marL="91425"/>
                </a:tc>
                <a:tc>
                  <a:txBody>
                    <a:bodyPr/>
                    <a:lstStyle/>
                    <a:p>
                      <a:pPr indent="0" lvl="0" marL="0" rtl="0" algn="l">
                        <a:spcBef>
                          <a:spcPts val="0"/>
                        </a:spcBef>
                        <a:spcAft>
                          <a:spcPts val="0"/>
                        </a:spcAft>
                        <a:buNone/>
                      </a:pPr>
                      <a:r>
                        <a:rPr lang="en"/>
                        <a:t>R</a:t>
                      </a:r>
                      <a:endParaRPr/>
                    </a:p>
                  </a:txBody>
                  <a:tcPr marT="91425" marB="91425" marR="91425" marL="91425"/>
                </a:tc>
              </a:tr>
            </a:tbl>
          </a:graphicData>
        </a:graphic>
      </p:graphicFrame>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